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116C7F8F.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0D_E6A58E85.xml" ContentType="application/vnd.ms-powerpoint.comments+xml"/>
  <Override PartName="/ppt/notesSlides/notesSlide20.xml" ContentType="application/vnd.openxmlformats-officedocument.presentationml.notesSlide+xml"/>
  <Override PartName="/ppt/comments/modernComment_10E_41BC2DD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9"/>
  </p:notesMasterIdLst>
  <p:sldIdLst>
    <p:sldId id="256" r:id="rId5"/>
    <p:sldId id="257" r:id="rId6"/>
    <p:sldId id="258" r:id="rId7"/>
    <p:sldId id="259" r:id="rId8"/>
    <p:sldId id="260" r:id="rId9"/>
    <p:sldId id="275" r:id="rId10"/>
    <p:sldId id="261" r:id="rId11"/>
    <p:sldId id="263" r:id="rId12"/>
    <p:sldId id="264" r:id="rId13"/>
    <p:sldId id="274" r:id="rId14"/>
    <p:sldId id="280" r:id="rId15"/>
    <p:sldId id="266" r:id="rId16"/>
    <p:sldId id="283" r:id="rId17"/>
    <p:sldId id="281" r:id="rId18"/>
    <p:sldId id="265" r:id="rId19"/>
    <p:sldId id="285" r:id="rId20"/>
    <p:sldId id="284" r:id="rId21"/>
    <p:sldId id="272" r:id="rId22"/>
    <p:sldId id="276" r:id="rId23"/>
    <p:sldId id="271" r:id="rId24"/>
    <p:sldId id="282" r:id="rId25"/>
    <p:sldId id="267" r:id="rId26"/>
    <p:sldId id="269"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91B101-A6EF-A379-AE2A-31DE5CE37B2C}" name="Emily Simpson" initials="ES" userId="S::esimpson@vcc.ca::e02228d3-da76-41d2-891e-57b6110a5353" providerId="AD"/>
  <p188:author id="{90F9AB03-FA59-0936-8688-EB6C9B3E842D}" name="Fionna Chong" initials="FC" userId="S::fchong@vcc.ca::8a69be86-f4e3-401e-a960-eae06c4216f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65045C-A116-4D4A-8045-D92E99B59F73}" v="84" dt="2024-05-23T23:30:45.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impson" userId="S::esimpson@vcc.ca::e02228d3-da76-41d2-891e-57b6110a5353" providerId="AD" clId="Web-{17DFAA31-E996-B31F-79BA-CA09CCAE022E}"/>
    <pc:docChg chg="modSld">
      <pc:chgData name="Emily Simpson" userId="S::esimpson@vcc.ca::e02228d3-da76-41d2-891e-57b6110a5353" providerId="AD" clId="Web-{17DFAA31-E996-B31F-79BA-CA09CCAE022E}" dt="2024-05-17T23:43:56.525" v="17" actId="20577"/>
      <pc:docMkLst>
        <pc:docMk/>
      </pc:docMkLst>
      <pc:sldChg chg="modSp">
        <pc:chgData name="Emily Simpson" userId="S::esimpson@vcc.ca::e02228d3-da76-41d2-891e-57b6110a5353" providerId="AD" clId="Web-{17DFAA31-E996-B31F-79BA-CA09CCAE022E}" dt="2024-05-17T23:43:56.525" v="17" actId="20577"/>
        <pc:sldMkLst>
          <pc:docMk/>
          <pc:sldMk cId="3568335559" sldId="256"/>
        </pc:sldMkLst>
        <pc:spChg chg="mod">
          <ac:chgData name="Emily Simpson" userId="S::esimpson@vcc.ca::e02228d3-da76-41d2-891e-57b6110a5353" providerId="AD" clId="Web-{17DFAA31-E996-B31F-79BA-CA09CCAE022E}" dt="2024-05-17T23:43:56.525" v="17" actId="20577"/>
          <ac:spMkLst>
            <pc:docMk/>
            <pc:sldMk cId="3568335559" sldId="256"/>
            <ac:spMk id="6" creationId="{85FC60A5-F1BD-983F-E51A-839A7800C70A}"/>
          </ac:spMkLst>
        </pc:spChg>
      </pc:sldChg>
    </pc:docChg>
  </pc:docChgLst>
  <pc:docChgLst>
    <pc:chgData name="Fionna Chong" userId="8a69be86-f4e3-401e-a960-eae06c4216fe" providerId="ADAL" clId="{D2315696-96D3-4C7E-A258-86BD7CA07094}"/>
    <pc:docChg chg="undo custSel modSld">
      <pc:chgData name="Fionna Chong" userId="8a69be86-f4e3-401e-a960-eae06c4216fe" providerId="ADAL" clId="{D2315696-96D3-4C7E-A258-86BD7CA07094}" dt="2023-12-12T20:17:30.012" v="367" actId="313"/>
      <pc:docMkLst>
        <pc:docMk/>
      </pc:docMkLst>
      <pc:sldChg chg="addSp modSp mod">
        <pc:chgData name="Fionna Chong" userId="8a69be86-f4e3-401e-a960-eae06c4216fe" providerId="ADAL" clId="{D2315696-96D3-4C7E-A258-86BD7CA07094}" dt="2023-12-12T20:05:14.070" v="16" actId="26606"/>
        <pc:sldMkLst>
          <pc:docMk/>
          <pc:sldMk cId="3567967054" sldId="261"/>
        </pc:sldMkLst>
        <pc:spChg chg="mod">
          <ac:chgData name="Fionna Chong" userId="8a69be86-f4e3-401e-a960-eae06c4216fe" providerId="ADAL" clId="{D2315696-96D3-4C7E-A258-86BD7CA07094}" dt="2023-12-12T20:05:14.070" v="16" actId="26606"/>
          <ac:spMkLst>
            <pc:docMk/>
            <pc:sldMk cId="3567967054" sldId="261"/>
            <ac:spMk id="2" creationId="{92F19F42-EDDC-F2C3-DDD9-9B83588762ED}"/>
          </ac:spMkLst>
        </pc:spChg>
        <pc:spChg chg="mod">
          <ac:chgData name="Fionna Chong" userId="8a69be86-f4e3-401e-a960-eae06c4216fe" providerId="ADAL" clId="{D2315696-96D3-4C7E-A258-86BD7CA07094}" dt="2023-12-12T20:05:14.070" v="16" actId="26606"/>
          <ac:spMkLst>
            <pc:docMk/>
            <pc:sldMk cId="3567967054" sldId="261"/>
            <ac:spMk id="3" creationId="{7A552AEF-E532-4D58-139E-883AFD69B928}"/>
          </ac:spMkLst>
        </pc:spChg>
        <pc:spChg chg="add">
          <ac:chgData name="Fionna Chong" userId="8a69be86-f4e3-401e-a960-eae06c4216fe" providerId="ADAL" clId="{D2315696-96D3-4C7E-A258-86BD7CA07094}" dt="2023-12-12T20:05:14.070" v="16" actId="26606"/>
          <ac:spMkLst>
            <pc:docMk/>
            <pc:sldMk cId="3567967054" sldId="261"/>
            <ac:spMk id="8" creationId="{460BE097-8227-4FAA-855E-A7E0050E5D31}"/>
          </ac:spMkLst>
        </pc:spChg>
        <pc:spChg chg="add">
          <ac:chgData name="Fionna Chong" userId="8a69be86-f4e3-401e-a960-eae06c4216fe" providerId="ADAL" clId="{D2315696-96D3-4C7E-A258-86BD7CA07094}" dt="2023-12-12T20:05:14.070" v="16" actId="26606"/>
          <ac:spMkLst>
            <pc:docMk/>
            <pc:sldMk cId="3567967054" sldId="261"/>
            <ac:spMk id="10" creationId="{CACE5B7E-B6A7-412F-9CDD-CE2F7B02346C}"/>
          </ac:spMkLst>
        </pc:spChg>
        <pc:spChg chg="add">
          <ac:chgData name="Fionna Chong" userId="8a69be86-f4e3-401e-a960-eae06c4216fe" providerId="ADAL" clId="{D2315696-96D3-4C7E-A258-86BD7CA07094}" dt="2023-12-12T20:05:14.070" v="16" actId="26606"/>
          <ac:spMkLst>
            <pc:docMk/>
            <pc:sldMk cId="3567967054" sldId="261"/>
            <ac:spMk id="12" creationId="{486D18E6-2C3A-4D4A-93B8-55C657561BEA}"/>
          </ac:spMkLst>
        </pc:spChg>
      </pc:sldChg>
      <pc:sldChg chg="addSp delSp modSp mod modAnim">
        <pc:chgData name="Fionna Chong" userId="8a69be86-f4e3-401e-a960-eae06c4216fe" providerId="ADAL" clId="{D2315696-96D3-4C7E-A258-86BD7CA07094}" dt="2023-12-12T20:06:45.989" v="28" actId="20577"/>
        <pc:sldMkLst>
          <pc:docMk/>
          <pc:sldMk cId="1634438881" sldId="263"/>
        </pc:sldMkLst>
        <pc:spChg chg="mod">
          <ac:chgData name="Fionna Chong" userId="8a69be86-f4e3-401e-a960-eae06c4216fe" providerId="ADAL" clId="{D2315696-96D3-4C7E-A258-86BD7CA07094}" dt="2023-12-12T20:04:09.958" v="10" actId="26606"/>
          <ac:spMkLst>
            <pc:docMk/>
            <pc:sldMk cId="1634438881" sldId="263"/>
            <ac:spMk id="2" creationId="{A1A4F09D-AD80-47E9-F8E7-431EABDC903A}"/>
          </ac:spMkLst>
        </pc:spChg>
        <pc:spChg chg="mod">
          <ac:chgData name="Fionna Chong" userId="8a69be86-f4e3-401e-a960-eae06c4216fe" providerId="ADAL" clId="{D2315696-96D3-4C7E-A258-86BD7CA07094}" dt="2023-12-12T20:06:45.989" v="28" actId="20577"/>
          <ac:spMkLst>
            <pc:docMk/>
            <pc:sldMk cId="1634438881" sldId="263"/>
            <ac:spMk id="3" creationId="{A217FE45-60CE-7607-9A51-2593F531EB90}"/>
          </ac:spMkLst>
        </pc:spChg>
        <pc:spChg chg="add del">
          <ac:chgData name="Fionna Chong" userId="8a69be86-f4e3-401e-a960-eae06c4216fe" providerId="ADAL" clId="{D2315696-96D3-4C7E-A258-86BD7CA07094}" dt="2023-12-12T20:03:56.866" v="3" actId="26606"/>
          <ac:spMkLst>
            <pc:docMk/>
            <pc:sldMk cId="1634438881" sldId="263"/>
            <ac:spMk id="8" creationId="{460BE097-8227-4FAA-855E-A7E0050E5D31}"/>
          </ac:spMkLst>
        </pc:spChg>
        <pc:spChg chg="add del">
          <ac:chgData name="Fionna Chong" userId="8a69be86-f4e3-401e-a960-eae06c4216fe" providerId="ADAL" clId="{D2315696-96D3-4C7E-A258-86BD7CA07094}" dt="2023-12-12T20:03:56.866" v="3" actId="26606"/>
          <ac:spMkLst>
            <pc:docMk/>
            <pc:sldMk cId="1634438881" sldId="263"/>
            <ac:spMk id="10" creationId="{CACE5B7E-B6A7-412F-9CDD-CE2F7B02346C}"/>
          </ac:spMkLst>
        </pc:spChg>
        <pc:spChg chg="add del">
          <ac:chgData name="Fionna Chong" userId="8a69be86-f4e3-401e-a960-eae06c4216fe" providerId="ADAL" clId="{D2315696-96D3-4C7E-A258-86BD7CA07094}" dt="2023-12-12T20:03:56.866" v="3" actId="26606"/>
          <ac:spMkLst>
            <pc:docMk/>
            <pc:sldMk cId="1634438881" sldId="263"/>
            <ac:spMk id="12" creationId="{486D18E6-2C3A-4D4A-93B8-55C657561BEA}"/>
          </ac:spMkLst>
        </pc:spChg>
        <pc:spChg chg="add del">
          <ac:chgData name="Fionna Chong" userId="8a69be86-f4e3-401e-a960-eae06c4216fe" providerId="ADAL" clId="{D2315696-96D3-4C7E-A258-86BD7CA07094}" dt="2023-12-12T20:04:02.878" v="5" actId="26606"/>
          <ac:spMkLst>
            <pc:docMk/>
            <pc:sldMk cId="1634438881" sldId="263"/>
            <ac:spMk id="14" creationId="{DF765F4A-2DF9-42BC-89D8-E61753DA5A3E}"/>
          </ac:spMkLst>
        </pc:spChg>
        <pc:spChg chg="add del">
          <ac:chgData name="Fionna Chong" userId="8a69be86-f4e3-401e-a960-eae06c4216fe" providerId="ADAL" clId="{D2315696-96D3-4C7E-A258-86BD7CA07094}" dt="2023-12-12T20:04:02.878" v="5" actId="26606"/>
          <ac:spMkLst>
            <pc:docMk/>
            <pc:sldMk cId="1634438881" sldId="263"/>
            <ac:spMk id="15" creationId="{716E55FE-7292-474F-B63E-7EF4C8DD1222}"/>
          </ac:spMkLst>
        </pc:spChg>
        <pc:spChg chg="add del">
          <ac:chgData name="Fionna Chong" userId="8a69be86-f4e3-401e-a960-eae06c4216fe" providerId="ADAL" clId="{D2315696-96D3-4C7E-A258-86BD7CA07094}" dt="2023-12-12T20:04:02.878" v="5" actId="26606"/>
          <ac:spMkLst>
            <pc:docMk/>
            <pc:sldMk cId="1634438881" sldId="263"/>
            <ac:spMk id="16" creationId="{32E95C4D-CC3C-4C9D-B8E6-271568CB8F71}"/>
          </ac:spMkLst>
        </pc:spChg>
        <pc:spChg chg="add del">
          <ac:chgData name="Fionna Chong" userId="8a69be86-f4e3-401e-a960-eae06c4216fe" providerId="ADAL" clId="{D2315696-96D3-4C7E-A258-86BD7CA07094}" dt="2023-12-12T20:04:05.795" v="7" actId="26606"/>
          <ac:spMkLst>
            <pc:docMk/>
            <pc:sldMk cId="1634438881" sldId="263"/>
            <ac:spMk id="18" creationId="{CC43F803-E753-48DA-98D5-E5B3A41CEBF7}"/>
          </ac:spMkLst>
        </pc:spChg>
        <pc:spChg chg="add del">
          <ac:chgData name="Fionna Chong" userId="8a69be86-f4e3-401e-a960-eae06c4216fe" providerId="ADAL" clId="{D2315696-96D3-4C7E-A258-86BD7CA07094}" dt="2023-12-12T20:04:05.795" v="7" actId="26606"/>
          <ac:spMkLst>
            <pc:docMk/>
            <pc:sldMk cId="1634438881" sldId="263"/>
            <ac:spMk id="19" creationId="{35ED77D8-0AE2-4D49-BCC3-DD485DA042E2}"/>
          </ac:spMkLst>
        </pc:spChg>
        <pc:spChg chg="add del">
          <ac:chgData name="Fionna Chong" userId="8a69be86-f4e3-401e-a960-eae06c4216fe" providerId="ADAL" clId="{D2315696-96D3-4C7E-A258-86BD7CA07094}" dt="2023-12-12T20:04:05.795" v="7" actId="26606"/>
          <ac:spMkLst>
            <pc:docMk/>
            <pc:sldMk cId="1634438881" sldId="263"/>
            <ac:spMk id="20" creationId="{534F209E-BC8C-4259-8732-A7BB5758D237}"/>
          </ac:spMkLst>
        </pc:spChg>
        <pc:spChg chg="add del">
          <ac:chgData name="Fionna Chong" userId="8a69be86-f4e3-401e-a960-eae06c4216fe" providerId="ADAL" clId="{D2315696-96D3-4C7E-A258-86BD7CA07094}" dt="2023-12-12T20:04:09.951" v="9" actId="26606"/>
          <ac:spMkLst>
            <pc:docMk/>
            <pc:sldMk cId="1634438881" sldId="263"/>
            <ac:spMk id="22" creationId="{403BA8EA-C582-4075-8CAF-D4B16826D7EC}"/>
          </ac:spMkLst>
        </pc:spChg>
        <pc:spChg chg="add del">
          <ac:chgData name="Fionna Chong" userId="8a69be86-f4e3-401e-a960-eae06c4216fe" providerId="ADAL" clId="{D2315696-96D3-4C7E-A258-86BD7CA07094}" dt="2023-12-12T20:04:09.951" v="9" actId="26606"/>
          <ac:spMkLst>
            <pc:docMk/>
            <pc:sldMk cId="1634438881" sldId="263"/>
            <ac:spMk id="23" creationId="{4F44E7B6-8316-40DE-9131-D21C00378471}"/>
          </ac:spMkLst>
        </pc:spChg>
        <pc:spChg chg="add del">
          <ac:chgData name="Fionna Chong" userId="8a69be86-f4e3-401e-a960-eae06c4216fe" providerId="ADAL" clId="{D2315696-96D3-4C7E-A258-86BD7CA07094}" dt="2023-12-12T20:04:09.951" v="9" actId="26606"/>
          <ac:spMkLst>
            <pc:docMk/>
            <pc:sldMk cId="1634438881" sldId="263"/>
            <ac:spMk id="24" creationId="{CBC27DE7-EDAA-487B-9AFF-C4D42E91C326}"/>
          </ac:spMkLst>
        </pc:spChg>
        <pc:spChg chg="add">
          <ac:chgData name="Fionna Chong" userId="8a69be86-f4e3-401e-a960-eae06c4216fe" providerId="ADAL" clId="{D2315696-96D3-4C7E-A258-86BD7CA07094}" dt="2023-12-12T20:04:09.958" v="10" actId="26606"/>
          <ac:spMkLst>
            <pc:docMk/>
            <pc:sldMk cId="1634438881" sldId="263"/>
            <ac:spMk id="26" creationId="{DF765F4A-2DF9-42BC-89D8-E61753DA5A3E}"/>
          </ac:spMkLst>
        </pc:spChg>
        <pc:spChg chg="add">
          <ac:chgData name="Fionna Chong" userId="8a69be86-f4e3-401e-a960-eae06c4216fe" providerId="ADAL" clId="{D2315696-96D3-4C7E-A258-86BD7CA07094}" dt="2023-12-12T20:04:09.958" v="10" actId="26606"/>
          <ac:spMkLst>
            <pc:docMk/>
            <pc:sldMk cId="1634438881" sldId="263"/>
            <ac:spMk id="27" creationId="{716E55FE-7292-474F-B63E-7EF4C8DD1222}"/>
          </ac:spMkLst>
        </pc:spChg>
        <pc:spChg chg="add">
          <ac:chgData name="Fionna Chong" userId="8a69be86-f4e3-401e-a960-eae06c4216fe" providerId="ADAL" clId="{D2315696-96D3-4C7E-A258-86BD7CA07094}" dt="2023-12-12T20:04:09.958" v="10" actId="26606"/>
          <ac:spMkLst>
            <pc:docMk/>
            <pc:sldMk cId="1634438881" sldId="263"/>
            <ac:spMk id="28" creationId="{32E95C4D-CC3C-4C9D-B8E6-271568CB8F71}"/>
          </ac:spMkLst>
        </pc:spChg>
      </pc:sldChg>
      <pc:sldChg chg="addSp delSp modSp mod">
        <pc:chgData name="Fionna Chong" userId="8a69be86-f4e3-401e-a960-eae06c4216fe" providerId="ADAL" clId="{D2315696-96D3-4C7E-A258-86BD7CA07094}" dt="2023-12-12T20:06:28.947" v="19" actId="26606"/>
        <pc:sldMkLst>
          <pc:docMk/>
          <pc:sldMk cId="2708837094" sldId="265"/>
        </pc:sldMkLst>
        <pc:spChg chg="mod">
          <ac:chgData name="Fionna Chong" userId="8a69be86-f4e3-401e-a960-eae06c4216fe" providerId="ADAL" clId="{D2315696-96D3-4C7E-A258-86BD7CA07094}" dt="2023-12-12T20:06:28.947" v="19" actId="26606"/>
          <ac:spMkLst>
            <pc:docMk/>
            <pc:sldMk cId="2708837094" sldId="265"/>
            <ac:spMk id="2" creationId="{F4561439-5163-C8A1-8483-2EFE4041193F}"/>
          </ac:spMkLst>
        </pc:spChg>
        <pc:spChg chg="mod">
          <ac:chgData name="Fionna Chong" userId="8a69be86-f4e3-401e-a960-eae06c4216fe" providerId="ADAL" clId="{D2315696-96D3-4C7E-A258-86BD7CA07094}" dt="2023-12-12T20:06:28.947" v="19" actId="26606"/>
          <ac:spMkLst>
            <pc:docMk/>
            <pc:sldMk cId="2708837094" sldId="265"/>
            <ac:spMk id="3" creationId="{D04B7AC3-F6F5-6617-577A-3BDE981F0473}"/>
          </ac:spMkLst>
        </pc:spChg>
        <pc:spChg chg="add del">
          <ac:chgData name="Fionna Chong" userId="8a69be86-f4e3-401e-a960-eae06c4216fe" providerId="ADAL" clId="{D2315696-96D3-4C7E-A258-86BD7CA07094}" dt="2023-12-12T20:06:28.944" v="18" actId="26606"/>
          <ac:spMkLst>
            <pc:docMk/>
            <pc:sldMk cId="2708837094" sldId="265"/>
            <ac:spMk id="8" creationId="{403BA8EA-C582-4075-8CAF-D4B16826D7EC}"/>
          </ac:spMkLst>
        </pc:spChg>
        <pc:spChg chg="add del">
          <ac:chgData name="Fionna Chong" userId="8a69be86-f4e3-401e-a960-eae06c4216fe" providerId="ADAL" clId="{D2315696-96D3-4C7E-A258-86BD7CA07094}" dt="2023-12-12T20:06:28.944" v="18" actId="26606"/>
          <ac:spMkLst>
            <pc:docMk/>
            <pc:sldMk cId="2708837094" sldId="265"/>
            <ac:spMk id="10" creationId="{4F44E7B6-8316-40DE-9131-D21C00378471}"/>
          </ac:spMkLst>
        </pc:spChg>
        <pc:spChg chg="add del">
          <ac:chgData name="Fionna Chong" userId="8a69be86-f4e3-401e-a960-eae06c4216fe" providerId="ADAL" clId="{D2315696-96D3-4C7E-A258-86BD7CA07094}" dt="2023-12-12T20:06:28.944" v="18" actId="26606"/>
          <ac:spMkLst>
            <pc:docMk/>
            <pc:sldMk cId="2708837094" sldId="265"/>
            <ac:spMk id="12" creationId="{CBC27DE7-EDAA-487B-9AFF-C4D42E91C326}"/>
          </ac:spMkLst>
        </pc:spChg>
        <pc:spChg chg="add">
          <ac:chgData name="Fionna Chong" userId="8a69be86-f4e3-401e-a960-eae06c4216fe" providerId="ADAL" clId="{D2315696-96D3-4C7E-A258-86BD7CA07094}" dt="2023-12-12T20:06:28.947" v="19" actId="26606"/>
          <ac:spMkLst>
            <pc:docMk/>
            <pc:sldMk cId="2708837094" sldId="265"/>
            <ac:spMk id="14" creationId="{CC43F803-E753-48DA-98D5-E5B3A41CEBF7}"/>
          </ac:spMkLst>
        </pc:spChg>
        <pc:spChg chg="add">
          <ac:chgData name="Fionna Chong" userId="8a69be86-f4e3-401e-a960-eae06c4216fe" providerId="ADAL" clId="{D2315696-96D3-4C7E-A258-86BD7CA07094}" dt="2023-12-12T20:06:28.947" v="19" actId="26606"/>
          <ac:spMkLst>
            <pc:docMk/>
            <pc:sldMk cId="2708837094" sldId="265"/>
            <ac:spMk id="15" creationId="{35ED77D8-0AE2-4D49-BCC3-DD485DA042E2}"/>
          </ac:spMkLst>
        </pc:spChg>
        <pc:spChg chg="add">
          <ac:chgData name="Fionna Chong" userId="8a69be86-f4e3-401e-a960-eae06c4216fe" providerId="ADAL" clId="{D2315696-96D3-4C7E-A258-86BD7CA07094}" dt="2023-12-12T20:06:28.947" v="19" actId="26606"/>
          <ac:spMkLst>
            <pc:docMk/>
            <pc:sldMk cId="2708837094" sldId="265"/>
            <ac:spMk id="16" creationId="{534F209E-BC8C-4259-8732-A7BB5758D237}"/>
          </ac:spMkLst>
        </pc:spChg>
      </pc:sldChg>
      <pc:sldChg chg="addSp delSp modSp mod modAnim">
        <pc:chgData name="Fionna Chong" userId="8a69be86-f4e3-401e-a960-eae06c4216fe" providerId="ADAL" clId="{D2315696-96D3-4C7E-A258-86BD7CA07094}" dt="2023-12-12T20:08:03.503" v="36" actId="26606"/>
        <pc:sldMkLst>
          <pc:docMk/>
          <pc:sldMk cId="2126936364" sldId="266"/>
        </pc:sldMkLst>
        <pc:spChg chg="mod">
          <ac:chgData name="Fionna Chong" userId="8a69be86-f4e3-401e-a960-eae06c4216fe" providerId="ADAL" clId="{D2315696-96D3-4C7E-A258-86BD7CA07094}" dt="2023-12-12T20:08:03.503" v="36" actId="26606"/>
          <ac:spMkLst>
            <pc:docMk/>
            <pc:sldMk cId="2126936364" sldId="266"/>
            <ac:spMk id="2" creationId="{E82A3860-29E0-C477-09A0-957DD3272809}"/>
          </ac:spMkLst>
        </pc:spChg>
        <pc:spChg chg="mod">
          <ac:chgData name="Fionna Chong" userId="8a69be86-f4e3-401e-a960-eae06c4216fe" providerId="ADAL" clId="{D2315696-96D3-4C7E-A258-86BD7CA07094}" dt="2023-12-12T20:08:03.503" v="36" actId="26606"/>
          <ac:spMkLst>
            <pc:docMk/>
            <pc:sldMk cId="2126936364" sldId="266"/>
            <ac:spMk id="3" creationId="{1172BB69-4F29-1322-5575-DEF95525ACE9}"/>
          </ac:spMkLst>
        </pc:spChg>
        <pc:spChg chg="add del">
          <ac:chgData name="Fionna Chong" userId="8a69be86-f4e3-401e-a960-eae06c4216fe" providerId="ADAL" clId="{D2315696-96D3-4C7E-A258-86BD7CA07094}" dt="2023-12-12T20:08:03.498" v="35" actId="26606"/>
          <ac:spMkLst>
            <pc:docMk/>
            <pc:sldMk cId="2126936364" sldId="266"/>
            <ac:spMk id="8" creationId="{DF765F4A-2DF9-42BC-89D8-E61753DA5A3E}"/>
          </ac:spMkLst>
        </pc:spChg>
        <pc:spChg chg="add del">
          <ac:chgData name="Fionna Chong" userId="8a69be86-f4e3-401e-a960-eae06c4216fe" providerId="ADAL" clId="{D2315696-96D3-4C7E-A258-86BD7CA07094}" dt="2023-12-12T20:08:03.498" v="35" actId="26606"/>
          <ac:spMkLst>
            <pc:docMk/>
            <pc:sldMk cId="2126936364" sldId="266"/>
            <ac:spMk id="10" creationId="{716E55FE-7292-474F-B63E-7EF4C8DD1222}"/>
          </ac:spMkLst>
        </pc:spChg>
        <pc:spChg chg="add del">
          <ac:chgData name="Fionna Chong" userId="8a69be86-f4e3-401e-a960-eae06c4216fe" providerId="ADAL" clId="{D2315696-96D3-4C7E-A258-86BD7CA07094}" dt="2023-12-12T20:08:03.498" v="35" actId="26606"/>
          <ac:spMkLst>
            <pc:docMk/>
            <pc:sldMk cId="2126936364" sldId="266"/>
            <ac:spMk id="12" creationId="{32E95C4D-CC3C-4C9D-B8E6-271568CB8F71}"/>
          </ac:spMkLst>
        </pc:spChg>
        <pc:spChg chg="add">
          <ac:chgData name="Fionna Chong" userId="8a69be86-f4e3-401e-a960-eae06c4216fe" providerId="ADAL" clId="{D2315696-96D3-4C7E-A258-86BD7CA07094}" dt="2023-12-12T20:08:03.503" v="36" actId="26606"/>
          <ac:spMkLst>
            <pc:docMk/>
            <pc:sldMk cId="2126936364" sldId="266"/>
            <ac:spMk id="14" creationId="{460BE097-8227-4FAA-855E-A7E0050E5D31}"/>
          </ac:spMkLst>
        </pc:spChg>
        <pc:spChg chg="add">
          <ac:chgData name="Fionna Chong" userId="8a69be86-f4e3-401e-a960-eae06c4216fe" providerId="ADAL" clId="{D2315696-96D3-4C7E-A258-86BD7CA07094}" dt="2023-12-12T20:08:03.503" v="36" actId="26606"/>
          <ac:spMkLst>
            <pc:docMk/>
            <pc:sldMk cId="2126936364" sldId="266"/>
            <ac:spMk id="15" creationId="{CACE5B7E-B6A7-412F-9CDD-CE2F7B02346C}"/>
          </ac:spMkLst>
        </pc:spChg>
        <pc:spChg chg="add">
          <ac:chgData name="Fionna Chong" userId="8a69be86-f4e3-401e-a960-eae06c4216fe" providerId="ADAL" clId="{D2315696-96D3-4C7E-A258-86BD7CA07094}" dt="2023-12-12T20:08:03.503" v="36" actId="26606"/>
          <ac:spMkLst>
            <pc:docMk/>
            <pc:sldMk cId="2126936364" sldId="266"/>
            <ac:spMk id="16" creationId="{486D18E6-2C3A-4D4A-93B8-55C657561BEA}"/>
          </ac:spMkLst>
        </pc:spChg>
      </pc:sldChg>
      <pc:sldChg chg="addSp delSp modSp mod">
        <pc:chgData name="Fionna Chong" userId="8a69be86-f4e3-401e-a960-eae06c4216fe" providerId="ADAL" clId="{D2315696-96D3-4C7E-A258-86BD7CA07094}" dt="2023-12-12T20:07:52.088" v="33" actId="26606"/>
        <pc:sldMkLst>
          <pc:docMk/>
          <pc:sldMk cId="1193459192" sldId="267"/>
        </pc:sldMkLst>
        <pc:spChg chg="mod">
          <ac:chgData name="Fionna Chong" userId="8a69be86-f4e3-401e-a960-eae06c4216fe" providerId="ADAL" clId="{D2315696-96D3-4C7E-A258-86BD7CA07094}" dt="2023-12-12T20:07:52.088" v="33" actId="26606"/>
          <ac:spMkLst>
            <pc:docMk/>
            <pc:sldMk cId="1193459192" sldId="267"/>
            <ac:spMk id="2" creationId="{50A8D1A1-CC85-D633-F1F4-569E496CBD1F}"/>
          </ac:spMkLst>
        </pc:spChg>
        <pc:spChg chg="mod">
          <ac:chgData name="Fionna Chong" userId="8a69be86-f4e3-401e-a960-eae06c4216fe" providerId="ADAL" clId="{D2315696-96D3-4C7E-A258-86BD7CA07094}" dt="2023-12-12T20:07:52.088" v="33" actId="26606"/>
          <ac:spMkLst>
            <pc:docMk/>
            <pc:sldMk cId="1193459192" sldId="267"/>
            <ac:spMk id="6" creationId="{AF3CF45B-2744-8745-063B-27F9C48F5EB2}"/>
          </ac:spMkLst>
        </pc:spChg>
        <pc:spChg chg="add del">
          <ac:chgData name="Fionna Chong" userId="8a69be86-f4e3-401e-a960-eae06c4216fe" providerId="ADAL" clId="{D2315696-96D3-4C7E-A258-86BD7CA07094}" dt="2023-12-12T20:07:52.088" v="33" actId="26606"/>
          <ac:spMkLst>
            <pc:docMk/>
            <pc:sldMk cId="1193459192" sldId="267"/>
            <ac:spMk id="11" creationId="{DF765F4A-2DF9-42BC-89D8-E61753DA5A3E}"/>
          </ac:spMkLst>
        </pc:spChg>
        <pc:spChg chg="add del">
          <ac:chgData name="Fionna Chong" userId="8a69be86-f4e3-401e-a960-eae06c4216fe" providerId="ADAL" clId="{D2315696-96D3-4C7E-A258-86BD7CA07094}" dt="2023-12-12T20:07:52.088" v="33" actId="26606"/>
          <ac:spMkLst>
            <pc:docMk/>
            <pc:sldMk cId="1193459192" sldId="267"/>
            <ac:spMk id="13" creationId="{716E55FE-7292-474F-B63E-7EF4C8DD1222}"/>
          </ac:spMkLst>
        </pc:spChg>
        <pc:spChg chg="add del">
          <ac:chgData name="Fionna Chong" userId="8a69be86-f4e3-401e-a960-eae06c4216fe" providerId="ADAL" clId="{D2315696-96D3-4C7E-A258-86BD7CA07094}" dt="2023-12-12T20:07:52.088" v="33" actId="26606"/>
          <ac:spMkLst>
            <pc:docMk/>
            <pc:sldMk cId="1193459192" sldId="267"/>
            <ac:spMk id="15" creationId="{32E95C4D-CC3C-4C9D-B8E6-271568CB8F71}"/>
          </ac:spMkLst>
        </pc:spChg>
        <pc:picChg chg="mod ord">
          <ac:chgData name="Fionna Chong" userId="8a69be86-f4e3-401e-a960-eae06c4216fe" providerId="ADAL" clId="{D2315696-96D3-4C7E-A258-86BD7CA07094}" dt="2023-12-12T20:07:52.088" v="33" actId="26606"/>
          <ac:picMkLst>
            <pc:docMk/>
            <pc:sldMk cId="1193459192" sldId="267"/>
            <ac:picMk id="5" creationId="{DF506F08-0B9D-9447-5E00-285840A05239}"/>
          </ac:picMkLst>
        </pc:picChg>
      </pc:sldChg>
      <pc:sldChg chg="modNotesTx">
        <pc:chgData name="Fionna Chong" userId="8a69be86-f4e3-401e-a960-eae06c4216fe" providerId="ADAL" clId="{D2315696-96D3-4C7E-A258-86BD7CA07094}" dt="2023-12-12T20:17:30.012" v="367" actId="313"/>
        <pc:sldMkLst>
          <pc:docMk/>
          <pc:sldMk cId="2776397260" sldId="268"/>
        </pc:sldMkLst>
      </pc:sldChg>
      <pc:sldChg chg="addSp modSp mod">
        <pc:chgData name="Fionna Chong" userId="8a69be86-f4e3-401e-a960-eae06c4216fe" providerId="ADAL" clId="{D2315696-96D3-4C7E-A258-86BD7CA07094}" dt="2023-12-12T20:09:35.947" v="41" actId="26606"/>
        <pc:sldMkLst>
          <pc:docMk/>
          <pc:sldMk cId="3869609605" sldId="269"/>
        </pc:sldMkLst>
        <pc:spChg chg="mod">
          <ac:chgData name="Fionna Chong" userId="8a69be86-f4e3-401e-a960-eae06c4216fe" providerId="ADAL" clId="{D2315696-96D3-4C7E-A258-86BD7CA07094}" dt="2023-12-12T20:09:35.947" v="41" actId="26606"/>
          <ac:spMkLst>
            <pc:docMk/>
            <pc:sldMk cId="3869609605" sldId="269"/>
            <ac:spMk id="2" creationId="{73A1E185-331A-FABB-E293-D11FFF5624FD}"/>
          </ac:spMkLst>
        </pc:spChg>
        <pc:spChg chg="mod">
          <ac:chgData name="Fionna Chong" userId="8a69be86-f4e3-401e-a960-eae06c4216fe" providerId="ADAL" clId="{D2315696-96D3-4C7E-A258-86BD7CA07094}" dt="2023-12-12T20:09:35.947" v="41" actId="26606"/>
          <ac:spMkLst>
            <pc:docMk/>
            <pc:sldMk cId="3869609605" sldId="269"/>
            <ac:spMk id="3" creationId="{E80F6E0E-CD8F-3BA8-6FAA-3418237CC7C7}"/>
          </ac:spMkLst>
        </pc:spChg>
        <pc:spChg chg="add">
          <ac:chgData name="Fionna Chong" userId="8a69be86-f4e3-401e-a960-eae06c4216fe" providerId="ADAL" clId="{D2315696-96D3-4C7E-A258-86BD7CA07094}" dt="2023-12-12T20:09:35.947" v="41" actId="26606"/>
          <ac:spMkLst>
            <pc:docMk/>
            <pc:sldMk cId="3869609605" sldId="269"/>
            <ac:spMk id="8" creationId="{DF765F4A-2DF9-42BC-89D8-E61753DA5A3E}"/>
          </ac:spMkLst>
        </pc:spChg>
        <pc:spChg chg="add">
          <ac:chgData name="Fionna Chong" userId="8a69be86-f4e3-401e-a960-eae06c4216fe" providerId="ADAL" clId="{D2315696-96D3-4C7E-A258-86BD7CA07094}" dt="2023-12-12T20:09:35.947" v="41" actId="26606"/>
          <ac:spMkLst>
            <pc:docMk/>
            <pc:sldMk cId="3869609605" sldId="269"/>
            <ac:spMk id="10" creationId="{716E55FE-7292-474F-B63E-7EF4C8DD1222}"/>
          </ac:spMkLst>
        </pc:spChg>
        <pc:spChg chg="add">
          <ac:chgData name="Fionna Chong" userId="8a69be86-f4e3-401e-a960-eae06c4216fe" providerId="ADAL" clId="{D2315696-96D3-4C7E-A258-86BD7CA07094}" dt="2023-12-12T20:09:35.947" v="41" actId="26606"/>
          <ac:spMkLst>
            <pc:docMk/>
            <pc:sldMk cId="3869609605" sldId="269"/>
            <ac:spMk id="12" creationId="{32E95C4D-CC3C-4C9D-B8E6-271568CB8F71}"/>
          </ac:spMkLst>
        </pc:spChg>
      </pc:sldChg>
      <pc:sldChg chg="addSp modSp mod">
        <pc:chgData name="Fionna Chong" userId="8a69be86-f4e3-401e-a960-eae06c4216fe" providerId="ADAL" clId="{D2315696-96D3-4C7E-A258-86BD7CA07094}" dt="2023-12-12T20:12:25.212" v="150" actId="20577"/>
        <pc:sldMkLst>
          <pc:docMk/>
          <pc:sldMk cId="1102851541" sldId="270"/>
        </pc:sldMkLst>
        <pc:spChg chg="mod">
          <ac:chgData name="Fionna Chong" userId="8a69be86-f4e3-401e-a960-eae06c4216fe" providerId="ADAL" clId="{D2315696-96D3-4C7E-A258-86BD7CA07094}" dt="2023-12-12T20:09:31.172" v="40" actId="26606"/>
          <ac:spMkLst>
            <pc:docMk/>
            <pc:sldMk cId="1102851541" sldId="270"/>
            <ac:spMk id="2" creationId="{73A1E185-331A-FABB-E293-D11FFF5624FD}"/>
          </ac:spMkLst>
        </pc:spChg>
        <pc:spChg chg="mod">
          <ac:chgData name="Fionna Chong" userId="8a69be86-f4e3-401e-a960-eae06c4216fe" providerId="ADAL" clId="{D2315696-96D3-4C7E-A258-86BD7CA07094}" dt="2023-12-12T20:12:25.212" v="150" actId="20577"/>
          <ac:spMkLst>
            <pc:docMk/>
            <pc:sldMk cId="1102851541" sldId="270"/>
            <ac:spMk id="3" creationId="{E80F6E0E-CD8F-3BA8-6FAA-3418237CC7C7}"/>
          </ac:spMkLst>
        </pc:spChg>
        <pc:spChg chg="add">
          <ac:chgData name="Fionna Chong" userId="8a69be86-f4e3-401e-a960-eae06c4216fe" providerId="ADAL" clId="{D2315696-96D3-4C7E-A258-86BD7CA07094}" dt="2023-12-12T20:09:31.172" v="40" actId="26606"/>
          <ac:spMkLst>
            <pc:docMk/>
            <pc:sldMk cId="1102851541" sldId="270"/>
            <ac:spMk id="8" creationId="{DF765F4A-2DF9-42BC-89D8-E61753DA5A3E}"/>
          </ac:spMkLst>
        </pc:spChg>
        <pc:spChg chg="add">
          <ac:chgData name="Fionna Chong" userId="8a69be86-f4e3-401e-a960-eae06c4216fe" providerId="ADAL" clId="{D2315696-96D3-4C7E-A258-86BD7CA07094}" dt="2023-12-12T20:09:31.172" v="40" actId="26606"/>
          <ac:spMkLst>
            <pc:docMk/>
            <pc:sldMk cId="1102851541" sldId="270"/>
            <ac:spMk id="10" creationId="{716E55FE-7292-474F-B63E-7EF4C8DD1222}"/>
          </ac:spMkLst>
        </pc:spChg>
        <pc:spChg chg="add">
          <ac:chgData name="Fionna Chong" userId="8a69be86-f4e3-401e-a960-eae06c4216fe" providerId="ADAL" clId="{D2315696-96D3-4C7E-A258-86BD7CA07094}" dt="2023-12-12T20:09:31.172" v="40" actId="26606"/>
          <ac:spMkLst>
            <pc:docMk/>
            <pc:sldMk cId="1102851541" sldId="270"/>
            <ac:spMk id="12" creationId="{32E95C4D-CC3C-4C9D-B8E6-271568CB8F71}"/>
          </ac:spMkLst>
        </pc:spChg>
      </pc:sldChg>
    </pc:docChg>
  </pc:docChgLst>
  <pc:docChgLst>
    <pc:chgData name="Emily Simpson" userId="e02228d3-da76-41d2-891e-57b6110a5353" providerId="ADAL" clId="{FA65045C-A116-4D4A-8045-D92E99B59F73}"/>
    <pc:docChg chg="undo custSel addSld delSld modSld sldOrd">
      <pc:chgData name="Emily Simpson" userId="e02228d3-da76-41d2-891e-57b6110a5353" providerId="ADAL" clId="{FA65045C-A116-4D4A-8045-D92E99B59F73}" dt="2024-05-23T23:30:45.960" v="19737" actId="6549"/>
      <pc:docMkLst>
        <pc:docMk/>
      </pc:docMkLst>
      <pc:sldChg chg="modSp mod modNotesTx">
        <pc:chgData name="Emily Simpson" userId="e02228d3-da76-41d2-891e-57b6110a5353" providerId="ADAL" clId="{FA65045C-A116-4D4A-8045-D92E99B59F73}" dt="2024-05-18T00:23:13.987" v="19157" actId="1035"/>
        <pc:sldMkLst>
          <pc:docMk/>
          <pc:sldMk cId="3568335559" sldId="256"/>
        </pc:sldMkLst>
        <pc:spChg chg="mod">
          <ac:chgData name="Emily Simpson" userId="e02228d3-da76-41d2-891e-57b6110a5353" providerId="ADAL" clId="{FA65045C-A116-4D4A-8045-D92E99B59F73}" dt="2024-05-16T17:20:39.870" v="7162" actId="20577"/>
          <ac:spMkLst>
            <pc:docMk/>
            <pc:sldMk cId="3568335559" sldId="256"/>
            <ac:spMk id="2" creationId="{FCA26224-DF8E-D910-1DDE-38D8575D81EB}"/>
          </ac:spMkLst>
        </pc:spChg>
        <pc:spChg chg="mod">
          <ac:chgData name="Emily Simpson" userId="e02228d3-da76-41d2-891e-57b6110a5353" providerId="ADAL" clId="{FA65045C-A116-4D4A-8045-D92E99B59F73}" dt="2024-05-18T00:23:08.116" v="19150" actId="6549"/>
          <ac:spMkLst>
            <pc:docMk/>
            <pc:sldMk cId="3568335559" sldId="256"/>
            <ac:spMk id="6" creationId="{85FC60A5-F1BD-983F-E51A-839A7800C70A}"/>
          </ac:spMkLst>
        </pc:spChg>
        <pc:picChg chg="mod">
          <ac:chgData name="Emily Simpson" userId="e02228d3-da76-41d2-891e-57b6110a5353" providerId="ADAL" clId="{FA65045C-A116-4D4A-8045-D92E99B59F73}" dt="2024-05-18T00:23:13.987" v="19157" actId="1035"/>
          <ac:picMkLst>
            <pc:docMk/>
            <pc:sldMk cId="3568335559" sldId="256"/>
            <ac:picMk id="5" creationId="{A8C3AF95-F0EC-E0F4-6AA3-C253CD38BCD0}"/>
          </ac:picMkLst>
        </pc:picChg>
      </pc:sldChg>
      <pc:sldChg chg="modSp mod modCm modNotesTx">
        <pc:chgData name="Emily Simpson" userId="e02228d3-da76-41d2-891e-57b6110a5353" providerId="ADAL" clId="{FA65045C-A116-4D4A-8045-D92E99B59F73}" dt="2024-05-18T00:28:24.605" v="19357"/>
        <pc:sldMkLst>
          <pc:docMk/>
          <pc:sldMk cId="292323215" sldId="257"/>
        </pc:sldMkLst>
        <pc:spChg chg="mod">
          <ac:chgData name="Emily Simpson" userId="e02228d3-da76-41d2-891e-57b6110a5353" providerId="ADAL" clId="{FA65045C-A116-4D4A-8045-D92E99B59F73}" dt="2024-05-17T22:53:20.378" v="13998" actId="20577"/>
          <ac:spMkLst>
            <pc:docMk/>
            <pc:sldMk cId="292323215" sldId="257"/>
            <ac:spMk id="3" creationId="{8E8D2F6F-56B9-6278-6DAA-D95354850473}"/>
          </ac:spMkLst>
        </pc:spChg>
        <pc:extLst>
          <p:ext xmlns:p="http://schemas.openxmlformats.org/presentationml/2006/main" uri="{D6D511B9-2390-475A-947B-AFAB55BFBCF1}">
            <pc226:cmChg xmlns:pc226="http://schemas.microsoft.com/office/powerpoint/2022/06/main/command" chg="mod">
              <pc226:chgData name="Emily Simpson" userId="e02228d3-da76-41d2-891e-57b6110a5353" providerId="ADAL" clId="{FA65045C-A116-4D4A-8045-D92E99B59F73}" dt="2024-05-18T00:28:24.605" v="19357"/>
              <pc2:cmMkLst xmlns:pc2="http://schemas.microsoft.com/office/powerpoint/2019/9/main/command">
                <pc:docMk/>
                <pc:sldMk cId="292323215" sldId="257"/>
                <pc2:cmMk id="{3704B4F6-EEE0-4CB0-BEF7-72DB5ACF5038}"/>
              </pc2:cmMkLst>
              <pc226:cmRplyChg chg="add">
                <pc226:chgData name="Emily Simpson" userId="e02228d3-da76-41d2-891e-57b6110a5353" providerId="ADAL" clId="{FA65045C-A116-4D4A-8045-D92E99B59F73}" dt="2024-05-18T00:28:24.605" v="19357"/>
                <pc2:cmRplyMkLst xmlns:pc2="http://schemas.microsoft.com/office/powerpoint/2019/9/main/command">
                  <pc:docMk/>
                  <pc:sldMk cId="292323215" sldId="257"/>
                  <pc2:cmMk id="{3704B4F6-EEE0-4CB0-BEF7-72DB5ACF5038}"/>
                  <pc2:cmRplyMk id="{24C85BBC-B4B2-43E4-AAED-388F186B4F7F}"/>
                </pc2:cmRplyMkLst>
              </pc226:cmRplyChg>
            </pc226:cmChg>
          </p:ext>
        </pc:extLst>
      </pc:sldChg>
      <pc:sldChg chg="modSp mod ord modNotesTx">
        <pc:chgData name="Emily Simpson" userId="e02228d3-da76-41d2-891e-57b6110a5353" providerId="ADAL" clId="{FA65045C-A116-4D4A-8045-D92E99B59F73}" dt="2024-05-17T23:33:26.738" v="19115" actId="6549"/>
        <pc:sldMkLst>
          <pc:docMk/>
          <pc:sldMk cId="590765943" sldId="258"/>
        </pc:sldMkLst>
        <pc:spChg chg="mod">
          <ac:chgData name="Emily Simpson" userId="e02228d3-da76-41d2-891e-57b6110a5353" providerId="ADAL" clId="{FA65045C-A116-4D4A-8045-D92E99B59F73}" dt="2024-05-17T22:53:35.593" v="14007" actId="20577"/>
          <ac:spMkLst>
            <pc:docMk/>
            <pc:sldMk cId="590765943" sldId="258"/>
            <ac:spMk id="2" creationId="{FB186B16-5772-6997-5B5A-9E8DECDD446D}"/>
          </ac:spMkLst>
        </pc:spChg>
        <pc:picChg chg="mod">
          <ac:chgData name="Emily Simpson" userId="e02228d3-da76-41d2-891e-57b6110a5353" providerId="ADAL" clId="{FA65045C-A116-4D4A-8045-D92E99B59F73}" dt="2024-05-17T23:13:17.377" v="14804" actId="962"/>
          <ac:picMkLst>
            <pc:docMk/>
            <pc:sldMk cId="590765943" sldId="258"/>
            <ac:picMk id="4" creationId="{8CADA844-A030-78F2-79D3-5A9A30D7CD99}"/>
          </ac:picMkLst>
        </pc:picChg>
      </pc:sldChg>
      <pc:sldChg chg="modSp mod ord modNotesTx">
        <pc:chgData name="Emily Simpson" userId="e02228d3-da76-41d2-891e-57b6110a5353" providerId="ADAL" clId="{FA65045C-A116-4D4A-8045-D92E99B59F73}" dt="2024-05-18T00:27:36.751" v="19356" actId="20577"/>
        <pc:sldMkLst>
          <pc:docMk/>
          <pc:sldMk cId="1163710184" sldId="259"/>
        </pc:sldMkLst>
        <pc:spChg chg="mod">
          <ac:chgData name="Emily Simpson" userId="e02228d3-da76-41d2-891e-57b6110a5353" providerId="ADAL" clId="{FA65045C-A116-4D4A-8045-D92E99B59F73}" dt="2024-05-17T23:34:06.790" v="19125" actId="20577"/>
          <ac:spMkLst>
            <pc:docMk/>
            <pc:sldMk cId="1163710184" sldId="259"/>
            <ac:spMk id="3" creationId="{EB5F0F56-ABA9-AE27-B5B6-E28102646553}"/>
          </ac:spMkLst>
        </pc:spChg>
        <pc:picChg chg="mod">
          <ac:chgData name="Emily Simpson" userId="e02228d3-da76-41d2-891e-57b6110a5353" providerId="ADAL" clId="{FA65045C-A116-4D4A-8045-D92E99B59F73}" dt="2024-05-17T23:14:04.005" v="15200" actId="962"/>
          <ac:picMkLst>
            <pc:docMk/>
            <pc:sldMk cId="1163710184" sldId="259"/>
            <ac:picMk id="4" creationId="{F8061FCA-3EB4-3497-57E2-325A811888F4}"/>
          </ac:picMkLst>
        </pc:picChg>
      </pc:sldChg>
      <pc:sldChg chg="addSp modSp mod ord setBg modNotesTx">
        <pc:chgData name="Emily Simpson" userId="e02228d3-da76-41d2-891e-57b6110a5353" providerId="ADAL" clId="{FA65045C-A116-4D4A-8045-D92E99B59F73}" dt="2024-05-18T00:28:31.318" v="19361" actId="20577"/>
        <pc:sldMkLst>
          <pc:docMk/>
          <pc:sldMk cId="3674167880" sldId="260"/>
        </pc:sldMkLst>
        <pc:spChg chg="mod">
          <ac:chgData name="Emily Simpson" userId="e02228d3-da76-41d2-891e-57b6110a5353" providerId="ADAL" clId="{FA65045C-A116-4D4A-8045-D92E99B59F73}" dt="2024-05-18T00:28:31.318" v="19361" actId="20577"/>
          <ac:spMkLst>
            <pc:docMk/>
            <pc:sldMk cId="3674167880" sldId="260"/>
            <ac:spMk id="2" creationId="{27DCE9D6-728C-25B9-F622-11F5FD37575F}"/>
          </ac:spMkLst>
        </pc:spChg>
        <pc:spChg chg="mod ord">
          <ac:chgData name="Emily Simpson" userId="e02228d3-da76-41d2-891e-57b6110a5353" providerId="ADAL" clId="{FA65045C-A116-4D4A-8045-D92E99B59F73}" dt="2024-05-09T12:53:23.264" v="3903" actId="13926"/>
          <ac:spMkLst>
            <pc:docMk/>
            <pc:sldMk cId="3674167880" sldId="260"/>
            <ac:spMk id="3" creationId="{02FBFD1F-2FD1-FF66-C770-7F580DC46EA5}"/>
          </ac:spMkLst>
        </pc:spChg>
        <pc:spChg chg="add">
          <ac:chgData name="Emily Simpson" userId="e02228d3-da76-41d2-891e-57b6110a5353" providerId="ADAL" clId="{FA65045C-A116-4D4A-8045-D92E99B59F73}" dt="2024-05-09T12:52:02.821" v="3749" actId="26606"/>
          <ac:spMkLst>
            <pc:docMk/>
            <pc:sldMk cId="3674167880" sldId="260"/>
            <ac:spMk id="11" creationId="{0C614264-BA32-414F-95BE-0A30CC072E96}"/>
          </ac:spMkLst>
        </pc:spChg>
        <pc:spChg chg="add">
          <ac:chgData name="Emily Simpson" userId="e02228d3-da76-41d2-891e-57b6110a5353" providerId="ADAL" clId="{FA65045C-A116-4D4A-8045-D92E99B59F73}" dt="2024-05-09T12:52:02.821" v="3749" actId="26606"/>
          <ac:spMkLst>
            <pc:docMk/>
            <pc:sldMk cId="3674167880" sldId="260"/>
            <ac:spMk id="13" creationId="{5401B466-517B-4B8B-A80A-FD0ECAECFD0D}"/>
          </ac:spMkLst>
        </pc:spChg>
        <pc:spChg chg="add">
          <ac:chgData name="Emily Simpson" userId="e02228d3-da76-41d2-891e-57b6110a5353" providerId="ADAL" clId="{FA65045C-A116-4D4A-8045-D92E99B59F73}" dt="2024-05-09T12:52:02.821" v="3749" actId="26606"/>
          <ac:spMkLst>
            <pc:docMk/>
            <pc:sldMk cId="3674167880" sldId="260"/>
            <ac:spMk id="15" creationId="{1A42EF36-E4B3-4B8C-A6B8-4C12B704C6C0}"/>
          </ac:spMkLst>
        </pc:spChg>
        <pc:spChg chg="add">
          <ac:chgData name="Emily Simpson" userId="e02228d3-da76-41d2-891e-57b6110a5353" providerId="ADAL" clId="{FA65045C-A116-4D4A-8045-D92E99B59F73}" dt="2024-05-09T12:52:02.821" v="3749" actId="26606"/>
          <ac:spMkLst>
            <pc:docMk/>
            <pc:sldMk cId="3674167880" sldId="260"/>
            <ac:spMk id="17" creationId="{40705285-5CED-426B-BB57-F586C676464B}"/>
          </ac:spMkLst>
        </pc:spChg>
        <pc:picChg chg="mod">
          <ac:chgData name="Emily Simpson" userId="e02228d3-da76-41d2-891e-57b6110a5353" providerId="ADAL" clId="{FA65045C-A116-4D4A-8045-D92E99B59F73}" dt="2024-05-17T23:14:12.295" v="15201" actId="962"/>
          <ac:picMkLst>
            <pc:docMk/>
            <pc:sldMk cId="3674167880" sldId="260"/>
            <ac:picMk id="6" creationId="{3102E66E-9F50-687E-C8A9-794939E11502}"/>
          </ac:picMkLst>
        </pc:picChg>
      </pc:sldChg>
      <pc:sldChg chg="addSp delSp modSp mod setBg modNotesTx">
        <pc:chgData name="Emily Simpson" userId="e02228d3-da76-41d2-891e-57b6110a5353" providerId="ADAL" clId="{FA65045C-A116-4D4A-8045-D92E99B59F73}" dt="2024-05-17T18:02:58.895" v="10999" actId="14100"/>
        <pc:sldMkLst>
          <pc:docMk/>
          <pc:sldMk cId="3567967054" sldId="261"/>
        </pc:sldMkLst>
        <pc:spChg chg="mod">
          <ac:chgData name="Emily Simpson" userId="e02228d3-da76-41d2-891e-57b6110a5353" providerId="ADAL" clId="{FA65045C-A116-4D4A-8045-D92E99B59F73}" dt="2024-05-17T17:45:23.037" v="10496" actId="20577"/>
          <ac:spMkLst>
            <pc:docMk/>
            <pc:sldMk cId="3567967054" sldId="261"/>
            <ac:spMk id="2" creationId="{92F19F42-EDDC-F2C3-DDD9-9B83588762ED}"/>
          </ac:spMkLst>
        </pc:spChg>
        <pc:spChg chg="mod">
          <ac:chgData name="Emily Simpson" userId="e02228d3-da76-41d2-891e-57b6110a5353" providerId="ADAL" clId="{FA65045C-A116-4D4A-8045-D92E99B59F73}" dt="2024-05-17T18:02:58.895" v="10999" actId="14100"/>
          <ac:spMkLst>
            <pc:docMk/>
            <pc:sldMk cId="3567967054" sldId="261"/>
            <ac:spMk id="3" creationId="{7A552AEF-E532-4D58-139E-883AFD69B928}"/>
          </ac:spMkLst>
        </pc:spChg>
        <pc:spChg chg="add del mod">
          <ac:chgData name="Emily Simpson" userId="e02228d3-da76-41d2-891e-57b6110a5353" providerId="ADAL" clId="{FA65045C-A116-4D4A-8045-D92E99B59F73}" dt="2024-05-08T18:31:14.328" v="1535" actId="478"/>
          <ac:spMkLst>
            <pc:docMk/>
            <pc:sldMk cId="3567967054" sldId="261"/>
            <ac:spMk id="4" creationId="{3F24F91B-36F8-5099-DECE-F0D8238EE16F}"/>
          </ac:spMkLst>
        </pc:spChg>
        <pc:spChg chg="mod">
          <ac:chgData name="Emily Simpson" userId="e02228d3-da76-41d2-891e-57b6110a5353" providerId="ADAL" clId="{FA65045C-A116-4D4A-8045-D92E99B59F73}" dt="2024-05-09T12:56:15.377" v="4275" actId="26606"/>
          <ac:spMkLst>
            <pc:docMk/>
            <pc:sldMk cId="3567967054" sldId="261"/>
            <ac:spMk id="8" creationId="{460BE097-8227-4FAA-855E-A7E0050E5D31}"/>
          </ac:spMkLst>
        </pc:spChg>
        <pc:spChg chg="del">
          <ac:chgData name="Emily Simpson" userId="e02228d3-da76-41d2-891e-57b6110a5353" providerId="ADAL" clId="{FA65045C-A116-4D4A-8045-D92E99B59F73}" dt="2024-05-08T18:31:20.420" v="1537" actId="478"/>
          <ac:spMkLst>
            <pc:docMk/>
            <pc:sldMk cId="3567967054" sldId="261"/>
            <ac:spMk id="10" creationId="{CACE5B7E-B6A7-412F-9CDD-CE2F7B02346C}"/>
          </ac:spMkLst>
        </pc:spChg>
        <pc:spChg chg="mod">
          <ac:chgData name="Emily Simpson" userId="e02228d3-da76-41d2-891e-57b6110a5353" providerId="ADAL" clId="{FA65045C-A116-4D4A-8045-D92E99B59F73}" dt="2024-05-09T12:56:15.377" v="4275" actId="26606"/>
          <ac:spMkLst>
            <pc:docMk/>
            <pc:sldMk cId="3567967054" sldId="261"/>
            <ac:spMk id="12" creationId="{486D18E6-2C3A-4D4A-93B8-55C657561BEA}"/>
          </ac:spMkLst>
        </pc:spChg>
        <pc:spChg chg="add">
          <ac:chgData name="Emily Simpson" userId="e02228d3-da76-41d2-891e-57b6110a5353" providerId="ADAL" clId="{FA65045C-A116-4D4A-8045-D92E99B59F73}" dt="2024-05-09T12:56:15.377" v="4275" actId="26606"/>
          <ac:spMkLst>
            <pc:docMk/>
            <pc:sldMk cId="3567967054" sldId="261"/>
            <ac:spMk id="17" creationId="{DC024122-C80E-4076-B618-426FF2225C4C}"/>
          </ac:spMkLst>
        </pc:spChg>
        <pc:grpChg chg="add">
          <ac:chgData name="Emily Simpson" userId="e02228d3-da76-41d2-891e-57b6110a5353" providerId="ADAL" clId="{FA65045C-A116-4D4A-8045-D92E99B59F73}" dt="2024-05-09T12:56:15.377" v="4275" actId="26606"/>
          <ac:grpSpMkLst>
            <pc:docMk/>
            <pc:sldMk cId="3567967054" sldId="261"/>
            <ac:grpSpMk id="19" creationId="{829DAB2C-3574-4B22-939F-BB6C5D2637BD}"/>
          </ac:grpSpMkLst>
        </pc:grpChg>
        <pc:picChg chg="add mod ord">
          <ac:chgData name="Emily Simpson" userId="e02228d3-da76-41d2-891e-57b6110a5353" providerId="ADAL" clId="{FA65045C-A116-4D4A-8045-D92E99B59F73}" dt="2024-05-09T12:56:15.377" v="4275" actId="26606"/>
          <ac:picMkLst>
            <pc:docMk/>
            <pc:sldMk cId="3567967054" sldId="261"/>
            <ac:picMk id="6" creationId="{D0EF9BFB-7187-476B-4CBA-98F3A16E5F0C}"/>
          </ac:picMkLst>
        </pc:picChg>
      </pc:sldChg>
      <pc:sldChg chg="delSp modSp mod modAnim addCm delCm modNotesTx">
        <pc:chgData name="Emily Simpson" userId="e02228d3-da76-41d2-891e-57b6110a5353" providerId="ADAL" clId="{FA65045C-A116-4D4A-8045-D92E99B59F73}" dt="2024-05-17T22:53:57.308" v="14014" actId="20577"/>
        <pc:sldMkLst>
          <pc:docMk/>
          <pc:sldMk cId="1634438881" sldId="263"/>
        </pc:sldMkLst>
        <pc:spChg chg="mod">
          <ac:chgData name="Emily Simpson" userId="e02228d3-da76-41d2-891e-57b6110a5353" providerId="ADAL" clId="{FA65045C-A116-4D4A-8045-D92E99B59F73}" dt="2024-05-17T22:53:52.463" v="14011" actId="20577"/>
          <ac:spMkLst>
            <pc:docMk/>
            <pc:sldMk cId="1634438881" sldId="263"/>
            <ac:spMk id="2" creationId="{A1A4F09D-AD80-47E9-F8E7-431EABDC903A}"/>
          </ac:spMkLst>
        </pc:spChg>
        <pc:spChg chg="mod">
          <ac:chgData name="Emily Simpson" userId="e02228d3-da76-41d2-891e-57b6110a5353" providerId="ADAL" clId="{FA65045C-A116-4D4A-8045-D92E99B59F73}" dt="2024-05-17T22:53:57.308" v="14014" actId="20577"/>
          <ac:spMkLst>
            <pc:docMk/>
            <pc:sldMk cId="1634438881" sldId="263"/>
            <ac:spMk id="3" creationId="{A217FE45-60CE-7607-9A51-2593F531EB90}"/>
          </ac:spMkLst>
        </pc:spChg>
        <pc:spChg chg="del">
          <ac:chgData name="Emily Simpson" userId="e02228d3-da76-41d2-891e-57b6110a5353" providerId="ADAL" clId="{FA65045C-A116-4D4A-8045-D92E99B59F73}" dt="2024-05-08T18:31:17.048" v="1536" actId="478"/>
          <ac:spMkLst>
            <pc:docMk/>
            <pc:sldMk cId="1634438881" sldId="263"/>
            <ac:spMk id="27" creationId="{716E55FE-7292-474F-B63E-7EF4C8DD1222}"/>
          </ac:spMkLst>
        </pc:spChg>
        <pc:extLst>
          <p:ext xmlns:p="http://schemas.openxmlformats.org/presentationml/2006/main" uri="{D6D511B9-2390-475A-947B-AFAB55BFBCF1}">
            <pc226:cmChg xmlns:pc226="http://schemas.microsoft.com/office/powerpoint/2022/06/main/command" chg="add del">
              <pc226:chgData name="Emily Simpson" userId="e02228d3-da76-41d2-891e-57b6110a5353" providerId="ADAL" clId="{FA65045C-A116-4D4A-8045-D92E99B59F73}" dt="2024-05-17T17:45:48.416" v="10591"/>
              <pc2:cmMkLst xmlns:pc2="http://schemas.microsoft.com/office/powerpoint/2019/9/main/command">
                <pc:docMk/>
                <pc:sldMk cId="1634438881" sldId="263"/>
                <pc2:cmMk id="{799FA33D-2833-41E2-97E7-4FB48E9597C9}"/>
              </pc2:cmMkLst>
            </pc226:cmChg>
          </p:ext>
        </pc:extLst>
      </pc:sldChg>
      <pc:sldChg chg="addSp delSp modSp mod ord addCm delCm modNotesTx">
        <pc:chgData name="Emily Simpson" userId="e02228d3-da76-41d2-891e-57b6110a5353" providerId="ADAL" clId="{FA65045C-A116-4D4A-8045-D92E99B59F73}" dt="2024-05-17T23:37:40.399" v="19149" actId="20577"/>
        <pc:sldMkLst>
          <pc:docMk/>
          <pc:sldMk cId="3055202902" sldId="264"/>
        </pc:sldMkLst>
        <pc:spChg chg="mod">
          <ac:chgData name="Emily Simpson" userId="e02228d3-da76-41d2-891e-57b6110a5353" providerId="ADAL" clId="{FA65045C-A116-4D4A-8045-D92E99B59F73}" dt="2024-05-17T23:24:41.932" v="16443" actId="14100"/>
          <ac:spMkLst>
            <pc:docMk/>
            <pc:sldMk cId="3055202902" sldId="264"/>
            <ac:spMk id="2" creationId="{2D889765-311C-1C34-3530-EA07188F6F8D}"/>
          </ac:spMkLst>
        </pc:spChg>
        <pc:spChg chg="mod">
          <ac:chgData name="Emily Simpson" userId="e02228d3-da76-41d2-891e-57b6110a5353" providerId="ADAL" clId="{FA65045C-A116-4D4A-8045-D92E99B59F73}" dt="2024-05-17T23:37:40.399" v="19149" actId="20577"/>
          <ac:spMkLst>
            <pc:docMk/>
            <pc:sldMk cId="3055202902" sldId="264"/>
            <ac:spMk id="6" creationId="{5676E2BB-1D33-CF0C-660B-6487DA807B97}"/>
          </ac:spMkLst>
        </pc:spChg>
        <pc:spChg chg="mod ord">
          <ac:chgData name="Emily Simpson" userId="e02228d3-da76-41d2-891e-57b6110a5353" providerId="ADAL" clId="{FA65045C-A116-4D4A-8045-D92E99B59F73}" dt="2024-05-17T23:24:47.995" v="16445" actId="1076"/>
          <ac:spMkLst>
            <pc:docMk/>
            <pc:sldMk cId="3055202902" sldId="264"/>
            <ac:spMk id="7" creationId="{8E260532-C88E-53D0-7ED3-35F0258FE557}"/>
          </ac:spMkLst>
        </pc:spChg>
        <pc:spChg chg="add mod">
          <ac:chgData name="Emily Simpson" userId="e02228d3-da76-41d2-891e-57b6110a5353" providerId="ADAL" clId="{FA65045C-A116-4D4A-8045-D92E99B59F73}" dt="2024-05-17T23:24:58.365" v="16450" actId="20577"/>
          <ac:spMkLst>
            <pc:docMk/>
            <pc:sldMk cId="3055202902" sldId="264"/>
            <ac:spMk id="9" creationId="{AF2EFC2C-106B-B5FC-1D14-6E6BD0FEA0AC}"/>
          </ac:spMkLst>
        </pc:spChg>
        <pc:spChg chg="add">
          <ac:chgData name="Emily Simpson" userId="e02228d3-da76-41d2-891e-57b6110a5353" providerId="ADAL" clId="{FA65045C-A116-4D4A-8045-D92E99B59F73}" dt="2024-05-17T23:26:48.040" v="16589"/>
          <ac:spMkLst>
            <pc:docMk/>
            <pc:sldMk cId="3055202902" sldId="264"/>
            <ac:spMk id="12" creationId="{E2D7851E-E318-BAAA-C36D-2029EAD58CA6}"/>
          </ac:spMkLst>
        </pc:spChg>
        <pc:picChg chg="add del mod ord">
          <ac:chgData name="Emily Simpson" userId="e02228d3-da76-41d2-891e-57b6110a5353" providerId="ADAL" clId="{FA65045C-A116-4D4A-8045-D92E99B59F73}" dt="2024-05-17T23:25:55.123" v="16451" actId="478"/>
          <ac:picMkLst>
            <pc:docMk/>
            <pc:sldMk cId="3055202902" sldId="264"/>
            <ac:picMk id="3" creationId="{C30EC352-46FE-BA31-7B92-C01C2CDFB1C6}"/>
          </ac:picMkLst>
        </pc:picChg>
        <pc:picChg chg="add del mod">
          <ac:chgData name="Emily Simpson" userId="e02228d3-da76-41d2-891e-57b6110a5353" providerId="ADAL" clId="{FA65045C-A116-4D4A-8045-D92E99B59F73}" dt="2024-05-17T23:19:53.747" v="16322" actId="478"/>
          <ac:picMkLst>
            <pc:docMk/>
            <pc:sldMk cId="3055202902" sldId="264"/>
            <ac:picMk id="4" creationId="{2BC2417B-10A6-0206-DA2E-B6908F952353}"/>
          </ac:picMkLst>
        </pc:picChg>
        <pc:picChg chg="del">
          <ac:chgData name="Emily Simpson" userId="e02228d3-da76-41d2-891e-57b6110a5353" providerId="ADAL" clId="{FA65045C-A116-4D4A-8045-D92E99B59F73}" dt="2024-05-17T18:03:19.996" v="11002" actId="478"/>
          <ac:picMkLst>
            <pc:docMk/>
            <pc:sldMk cId="3055202902" sldId="264"/>
            <ac:picMk id="5" creationId="{417B27A2-F3B1-EF73-0F49-632C0F9F8165}"/>
          </ac:picMkLst>
        </pc:picChg>
        <pc:picChg chg="add mod ord modCrop">
          <ac:chgData name="Emily Simpson" userId="e02228d3-da76-41d2-891e-57b6110a5353" providerId="ADAL" clId="{FA65045C-A116-4D4A-8045-D92E99B59F73}" dt="2024-05-17T23:30:28.225" v="17688" actId="1036"/>
          <ac:picMkLst>
            <pc:docMk/>
            <pc:sldMk cId="3055202902" sldId="264"/>
            <ac:picMk id="11" creationId="{F84EAFDF-8643-B763-6E7C-5F562991EE80}"/>
          </ac:picMkLst>
        </pc:picChg>
        <pc:picChg chg="add mod ord">
          <ac:chgData name="Emily Simpson" userId="e02228d3-da76-41d2-891e-57b6110a5353" providerId="ADAL" clId="{FA65045C-A116-4D4A-8045-D92E99B59F73}" dt="2024-05-17T23:29:44.058" v="17385" actId="962"/>
          <ac:picMkLst>
            <pc:docMk/>
            <pc:sldMk cId="3055202902" sldId="264"/>
            <ac:picMk id="14" creationId="{49945729-E242-5070-C7C4-697D55097DD9}"/>
          </ac:picMkLst>
        </pc:picChg>
        <pc:picChg chg="add mod ord">
          <ac:chgData name="Emily Simpson" userId="e02228d3-da76-41d2-891e-57b6110a5353" providerId="ADAL" clId="{FA65045C-A116-4D4A-8045-D92E99B59F73}" dt="2024-05-17T23:30:15.257" v="17687" actId="962"/>
          <ac:picMkLst>
            <pc:docMk/>
            <pc:sldMk cId="3055202902" sldId="264"/>
            <ac:picMk id="16" creationId="{5E00C047-D6A9-614D-311E-95E7EFE835C3}"/>
          </ac:picMkLst>
        </pc:picChg>
        <pc:extLst>
          <p:ext xmlns:p="http://schemas.openxmlformats.org/presentationml/2006/main" uri="{D6D511B9-2390-475A-947B-AFAB55BFBCF1}">
            <pc226:cmChg xmlns:pc226="http://schemas.microsoft.com/office/powerpoint/2022/06/main/command" chg="add del">
              <pc226:chgData name="Emily Simpson" userId="e02228d3-da76-41d2-891e-57b6110a5353" providerId="ADAL" clId="{FA65045C-A116-4D4A-8045-D92E99B59F73}" dt="2024-05-17T22:54:06.547" v="14015"/>
              <pc2:cmMkLst xmlns:pc2="http://schemas.microsoft.com/office/powerpoint/2019/9/main/command">
                <pc:docMk/>
                <pc:sldMk cId="3055202902" sldId="264"/>
                <pc2:cmMk id="{A28584F1-1414-4D35-9B29-4F3828BD18DA}"/>
              </pc2:cmMkLst>
            </pc226:cmChg>
          </p:ext>
        </pc:extLst>
      </pc:sldChg>
      <pc:sldChg chg="addSp delSp modSp mod ord setBg modNotesTx">
        <pc:chgData name="Emily Simpson" userId="e02228d3-da76-41d2-891e-57b6110a5353" providerId="ADAL" clId="{FA65045C-A116-4D4A-8045-D92E99B59F73}" dt="2024-05-17T22:19:53.238" v="13858"/>
        <pc:sldMkLst>
          <pc:docMk/>
          <pc:sldMk cId="2708837094" sldId="265"/>
        </pc:sldMkLst>
        <pc:spChg chg="mod">
          <ac:chgData name="Emily Simpson" userId="e02228d3-da76-41d2-891e-57b6110a5353" providerId="ADAL" clId="{FA65045C-A116-4D4A-8045-D92E99B59F73}" dt="2024-05-08T23:17:05.515" v="3391" actId="26606"/>
          <ac:spMkLst>
            <pc:docMk/>
            <pc:sldMk cId="2708837094" sldId="265"/>
            <ac:spMk id="2" creationId="{F4561439-5163-C8A1-8483-2EFE4041193F}"/>
          </ac:spMkLst>
        </pc:spChg>
        <pc:spChg chg="mod">
          <ac:chgData name="Emily Simpson" userId="e02228d3-da76-41d2-891e-57b6110a5353" providerId="ADAL" clId="{FA65045C-A116-4D4A-8045-D92E99B59F73}" dt="2024-05-17T21:50:15.162" v="11377" actId="113"/>
          <ac:spMkLst>
            <pc:docMk/>
            <pc:sldMk cId="2708837094" sldId="265"/>
            <ac:spMk id="3" creationId="{D04B7AC3-F6F5-6617-577A-3BDE981F0473}"/>
          </ac:spMkLst>
        </pc:spChg>
        <pc:spChg chg="mod">
          <ac:chgData name="Emily Simpson" userId="e02228d3-da76-41d2-891e-57b6110a5353" providerId="ADAL" clId="{FA65045C-A116-4D4A-8045-D92E99B59F73}" dt="2024-05-08T23:17:05.515" v="3391" actId="26606"/>
          <ac:spMkLst>
            <pc:docMk/>
            <pc:sldMk cId="2708837094" sldId="265"/>
            <ac:spMk id="14" creationId="{CC43F803-E753-48DA-98D5-E5B3A41CEBF7}"/>
          </ac:spMkLst>
        </pc:spChg>
        <pc:spChg chg="del">
          <ac:chgData name="Emily Simpson" userId="e02228d3-da76-41d2-891e-57b6110a5353" providerId="ADAL" clId="{FA65045C-A116-4D4A-8045-D92E99B59F73}" dt="2024-05-08T23:16:54.685" v="3390" actId="478"/>
          <ac:spMkLst>
            <pc:docMk/>
            <pc:sldMk cId="2708837094" sldId="265"/>
            <ac:spMk id="15" creationId="{35ED77D8-0AE2-4D49-BCC3-DD485DA042E2}"/>
          </ac:spMkLst>
        </pc:spChg>
        <pc:spChg chg="mod">
          <ac:chgData name="Emily Simpson" userId="e02228d3-da76-41d2-891e-57b6110a5353" providerId="ADAL" clId="{FA65045C-A116-4D4A-8045-D92E99B59F73}" dt="2024-05-08T23:17:05.515" v="3391" actId="26606"/>
          <ac:spMkLst>
            <pc:docMk/>
            <pc:sldMk cId="2708837094" sldId="265"/>
            <ac:spMk id="16" creationId="{534F209E-BC8C-4259-8732-A7BB5758D237}"/>
          </ac:spMkLst>
        </pc:spChg>
        <pc:spChg chg="add">
          <ac:chgData name="Emily Simpson" userId="e02228d3-da76-41d2-891e-57b6110a5353" providerId="ADAL" clId="{FA65045C-A116-4D4A-8045-D92E99B59F73}" dt="2024-05-08T23:17:05.515" v="3391" actId="26606"/>
          <ac:spMkLst>
            <pc:docMk/>
            <pc:sldMk cId="2708837094" sldId="265"/>
            <ac:spMk id="21" creationId="{FF28492A-DDDF-4C12-AE60-3EA02D8D20CD}"/>
          </ac:spMkLst>
        </pc:spChg>
        <pc:spChg chg="add">
          <ac:chgData name="Emily Simpson" userId="e02228d3-da76-41d2-891e-57b6110a5353" providerId="ADAL" clId="{FA65045C-A116-4D4A-8045-D92E99B59F73}" dt="2024-05-08T23:17:05.515" v="3391" actId="26606"/>
          <ac:spMkLst>
            <pc:docMk/>
            <pc:sldMk cId="2708837094" sldId="265"/>
            <ac:spMk id="23" creationId="{E063DF58-06E6-4ED6-947D-1490C2F718F8}"/>
          </ac:spMkLst>
        </pc:spChg>
      </pc:sldChg>
      <pc:sldChg chg="addSp delSp modSp mod ord setBg modNotesTx">
        <pc:chgData name="Emily Simpson" userId="e02228d3-da76-41d2-891e-57b6110a5353" providerId="ADAL" clId="{FA65045C-A116-4D4A-8045-D92E99B59F73}" dt="2024-05-16T22:18:27.747" v="7927" actId="6549"/>
        <pc:sldMkLst>
          <pc:docMk/>
          <pc:sldMk cId="2126936364" sldId="266"/>
        </pc:sldMkLst>
        <pc:spChg chg="mod">
          <ac:chgData name="Emily Simpson" userId="e02228d3-da76-41d2-891e-57b6110a5353" providerId="ADAL" clId="{FA65045C-A116-4D4A-8045-D92E99B59F73}" dt="2024-05-09T12:56:40.369" v="4285" actId="20577"/>
          <ac:spMkLst>
            <pc:docMk/>
            <pc:sldMk cId="2126936364" sldId="266"/>
            <ac:spMk id="2" creationId="{E82A3860-29E0-C477-09A0-957DD3272809}"/>
          </ac:spMkLst>
        </pc:spChg>
        <pc:spChg chg="del">
          <ac:chgData name="Emily Simpson" userId="e02228d3-da76-41d2-891e-57b6110a5353" providerId="ADAL" clId="{FA65045C-A116-4D4A-8045-D92E99B59F73}" dt="2024-05-08T18:00:19.724" v="1236" actId="478"/>
          <ac:spMkLst>
            <pc:docMk/>
            <pc:sldMk cId="2126936364" sldId="266"/>
            <ac:spMk id="3" creationId="{1172BB69-4F29-1322-5575-DEF95525ACE9}"/>
          </ac:spMkLst>
        </pc:spChg>
        <pc:spChg chg="add del mod">
          <ac:chgData name="Emily Simpson" userId="e02228d3-da76-41d2-891e-57b6110a5353" providerId="ADAL" clId="{FA65045C-A116-4D4A-8045-D92E99B59F73}" dt="2024-05-09T12:48:59.387" v="3392" actId="26606"/>
          <ac:spMkLst>
            <pc:docMk/>
            <pc:sldMk cId="2126936364" sldId="266"/>
            <ac:spMk id="5" creationId="{2B63BB72-91AE-5B6A-AECA-F6739A985A74}"/>
          </ac:spMkLst>
        </pc:spChg>
        <pc:spChg chg="mod">
          <ac:chgData name="Emily Simpson" userId="e02228d3-da76-41d2-891e-57b6110a5353" providerId="ADAL" clId="{FA65045C-A116-4D4A-8045-D92E99B59F73}" dt="2024-05-09T12:48:59.387" v="3392" actId="26606"/>
          <ac:spMkLst>
            <pc:docMk/>
            <pc:sldMk cId="2126936364" sldId="266"/>
            <ac:spMk id="14" creationId="{460BE097-8227-4FAA-855E-A7E0050E5D31}"/>
          </ac:spMkLst>
        </pc:spChg>
        <pc:spChg chg="del">
          <ac:chgData name="Emily Simpson" userId="e02228d3-da76-41d2-891e-57b6110a5353" providerId="ADAL" clId="{FA65045C-A116-4D4A-8045-D92E99B59F73}" dt="2024-05-08T18:31:30.249" v="1538" actId="478"/>
          <ac:spMkLst>
            <pc:docMk/>
            <pc:sldMk cId="2126936364" sldId="266"/>
            <ac:spMk id="15" creationId="{CACE5B7E-B6A7-412F-9CDD-CE2F7B02346C}"/>
          </ac:spMkLst>
        </pc:spChg>
        <pc:spChg chg="mod">
          <ac:chgData name="Emily Simpson" userId="e02228d3-da76-41d2-891e-57b6110a5353" providerId="ADAL" clId="{FA65045C-A116-4D4A-8045-D92E99B59F73}" dt="2024-05-09T12:48:59.387" v="3392" actId="26606"/>
          <ac:spMkLst>
            <pc:docMk/>
            <pc:sldMk cId="2126936364" sldId="266"/>
            <ac:spMk id="16" creationId="{486D18E6-2C3A-4D4A-93B8-55C657561BEA}"/>
          </ac:spMkLst>
        </pc:spChg>
        <pc:spChg chg="add del">
          <ac:chgData name="Emily Simpson" userId="e02228d3-da76-41d2-891e-57b6110a5353" providerId="ADAL" clId="{FA65045C-A116-4D4A-8045-D92E99B59F73}" dt="2024-05-09T12:49:13.391" v="3394" actId="26606"/>
          <ac:spMkLst>
            <pc:docMk/>
            <pc:sldMk cId="2126936364" sldId="266"/>
            <ac:spMk id="26" creationId="{FFC321AD-2C92-446F-AF58-8CAA634BFD36}"/>
          </ac:spMkLst>
        </pc:spChg>
        <pc:spChg chg="add del">
          <ac:chgData name="Emily Simpson" userId="e02228d3-da76-41d2-891e-57b6110a5353" providerId="ADAL" clId="{FA65045C-A116-4D4A-8045-D92E99B59F73}" dt="2024-05-09T12:49:13.391" v="3394" actId="26606"/>
          <ac:spMkLst>
            <pc:docMk/>
            <pc:sldMk cId="2126936364" sldId="266"/>
            <ac:spMk id="28" creationId="{3EA855B9-EE27-4441-846C-35DF1C6483BF}"/>
          </ac:spMkLst>
        </pc:spChg>
        <pc:spChg chg="add del">
          <ac:chgData name="Emily Simpson" userId="e02228d3-da76-41d2-891e-57b6110a5353" providerId="ADAL" clId="{FA65045C-A116-4D4A-8045-D92E99B59F73}" dt="2024-05-09T12:49:13.391" v="3394" actId="26606"/>
          <ac:spMkLst>
            <pc:docMk/>
            <pc:sldMk cId="2126936364" sldId="266"/>
            <ac:spMk id="30" creationId="{2BF5D4DB-368A-4B23-81E4-E0454BAD8672}"/>
          </ac:spMkLst>
        </pc:spChg>
        <pc:spChg chg="add del">
          <ac:chgData name="Emily Simpson" userId="e02228d3-da76-41d2-891e-57b6110a5353" providerId="ADAL" clId="{FA65045C-A116-4D4A-8045-D92E99B59F73}" dt="2024-05-09T12:49:13.391" v="3394" actId="26606"/>
          <ac:spMkLst>
            <pc:docMk/>
            <pc:sldMk cId="2126936364" sldId="266"/>
            <ac:spMk id="32" creationId="{F372D7B9-36D5-4C1F-B7C9-36717C28F150}"/>
          </ac:spMkLst>
        </pc:spChg>
        <pc:spChg chg="add">
          <ac:chgData name="Emily Simpson" userId="e02228d3-da76-41d2-891e-57b6110a5353" providerId="ADAL" clId="{FA65045C-A116-4D4A-8045-D92E99B59F73}" dt="2024-05-09T12:49:13.391" v="3394" actId="26606"/>
          <ac:spMkLst>
            <pc:docMk/>
            <pc:sldMk cId="2126936364" sldId="266"/>
            <ac:spMk id="42" creationId="{F6E7DCFE-4F50-48FD-A0DF-0B44956E84DF}"/>
          </ac:spMkLst>
        </pc:spChg>
        <pc:spChg chg="add">
          <ac:chgData name="Emily Simpson" userId="e02228d3-da76-41d2-891e-57b6110a5353" providerId="ADAL" clId="{FA65045C-A116-4D4A-8045-D92E99B59F73}" dt="2024-05-09T12:49:13.391" v="3394" actId="26606"/>
          <ac:spMkLst>
            <pc:docMk/>
            <pc:sldMk cId="2126936364" sldId="266"/>
            <ac:spMk id="44" creationId="{92ACA378-7594-4CA7-A0F2-B9D9DB9EE8E8}"/>
          </ac:spMkLst>
        </pc:spChg>
        <pc:spChg chg="add">
          <ac:chgData name="Emily Simpson" userId="e02228d3-da76-41d2-891e-57b6110a5353" providerId="ADAL" clId="{FA65045C-A116-4D4A-8045-D92E99B59F73}" dt="2024-05-09T12:49:13.391" v="3394" actId="26606"/>
          <ac:spMkLst>
            <pc:docMk/>
            <pc:sldMk cId="2126936364" sldId="266"/>
            <ac:spMk id="46" creationId="{8009804D-EEDA-4241-A1DC-D0EE36995425}"/>
          </ac:spMkLst>
        </pc:spChg>
        <pc:spChg chg="add">
          <ac:chgData name="Emily Simpson" userId="e02228d3-da76-41d2-891e-57b6110a5353" providerId="ADAL" clId="{FA65045C-A116-4D4A-8045-D92E99B59F73}" dt="2024-05-09T12:49:13.391" v="3394" actId="26606"/>
          <ac:spMkLst>
            <pc:docMk/>
            <pc:sldMk cId="2126936364" sldId="266"/>
            <ac:spMk id="48" creationId="{9C455384-AD1E-43F5-A0B6-C938F956433D}"/>
          </ac:spMkLst>
        </pc:spChg>
        <pc:grpChg chg="add del">
          <ac:chgData name="Emily Simpson" userId="e02228d3-da76-41d2-891e-57b6110a5353" providerId="ADAL" clId="{FA65045C-A116-4D4A-8045-D92E99B59F73}" dt="2024-05-09T12:49:13.391" v="3394" actId="26606"/>
          <ac:grpSpMkLst>
            <pc:docMk/>
            <pc:sldMk cId="2126936364" sldId="266"/>
            <ac:grpSpMk id="22" creationId="{F0C817C9-850F-4FB6-B93B-CF3076C4A5C1}"/>
          </ac:grpSpMkLst>
        </pc:grpChg>
        <pc:grpChg chg="add">
          <ac:chgData name="Emily Simpson" userId="e02228d3-da76-41d2-891e-57b6110a5353" providerId="ADAL" clId="{FA65045C-A116-4D4A-8045-D92E99B59F73}" dt="2024-05-09T12:49:13.391" v="3394" actId="26606"/>
          <ac:grpSpMkLst>
            <pc:docMk/>
            <pc:sldMk cId="2126936364" sldId="266"/>
            <ac:grpSpMk id="38" creationId="{F0C817C9-850F-4FB6-B93B-CF3076C4A5C1}"/>
          </ac:grpSpMkLst>
        </pc:grpChg>
        <pc:picChg chg="add del">
          <ac:chgData name="Emily Simpson" userId="e02228d3-da76-41d2-891e-57b6110a5353" providerId="ADAL" clId="{FA65045C-A116-4D4A-8045-D92E99B59F73}" dt="2024-05-09T12:49:10.426" v="3393" actId="478"/>
          <ac:picMkLst>
            <pc:docMk/>
            <pc:sldMk cId="2126936364" sldId="266"/>
            <ac:picMk id="18" creationId="{5055A881-C5A9-80F9-252F-4A03239993E1}"/>
          </ac:picMkLst>
        </pc:picChg>
        <pc:picChg chg="add">
          <ac:chgData name="Emily Simpson" userId="e02228d3-da76-41d2-891e-57b6110a5353" providerId="ADAL" clId="{FA65045C-A116-4D4A-8045-D92E99B59F73}" dt="2024-05-09T12:49:13.391" v="3394" actId="26606"/>
          <ac:picMkLst>
            <pc:docMk/>
            <pc:sldMk cId="2126936364" sldId="266"/>
            <ac:picMk id="34" creationId="{78BA2F8B-B0C8-2653-7864-95D8666DA733}"/>
          </ac:picMkLst>
        </pc:picChg>
      </pc:sldChg>
      <pc:sldChg chg="delSp modSp mod ord modNotesTx">
        <pc:chgData name="Emily Simpson" userId="e02228d3-da76-41d2-891e-57b6110a5353" providerId="ADAL" clId="{FA65045C-A116-4D4A-8045-D92E99B59F73}" dt="2024-05-17T23:32:11.975" v="18994" actId="962"/>
        <pc:sldMkLst>
          <pc:docMk/>
          <pc:sldMk cId="1193459192" sldId="267"/>
        </pc:sldMkLst>
        <pc:spChg chg="mod">
          <ac:chgData name="Emily Simpson" userId="e02228d3-da76-41d2-891e-57b6110a5353" providerId="ADAL" clId="{FA65045C-A116-4D4A-8045-D92E99B59F73}" dt="2024-05-17T21:24:30.612" v="11172" actId="20577"/>
          <ac:spMkLst>
            <pc:docMk/>
            <pc:sldMk cId="1193459192" sldId="267"/>
            <ac:spMk id="2" creationId="{50A8D1A1-CC85-D633-F1F4-569E496CBD1F}"/>
          </ac:spMkLst>
        </pc:spChg>
        <pc:spChg chg="del">
          <ac:chgData name="Emily Simpson" userId="e02228d3-da76-41d2-891e-57b6110a5353" providerId="ADAL" clId="{FA65045C-A116-4D4A-8045-D92E99B59F73}" dt="2024-05-08T22:02:24.301" v="1816" actId="478"/>
          <ac:spMkLst>
            <pc:docMk/>
            <pc:sldMk cId="1193459192" sldId="267"/>
            <ac:spMk id="6" creationId="{AF3CF45B-2744-8745-063B-27F9C48F5EB2}"/>
          </ac:spMkLst>
        </pc:spChg>
        <pc:picChg chg="mod">
          <ac:chgData name="Emily Simpson" userId="e02228d3-da76-41d2-891e-57b6110a5353" providerId="ADAL" clId="{FA65045C-A116-4D4A-8045-D92E99B59F73}" dt="2024-05-17T23:32:11.975" v="18994" actId="962"/>
          <ac:picMkLst>
            <pc:docMk/>
            <pc:sldMk cId="1193459192" sldId="267"/>
            <ac:picMk id="5" creationId="{DF506F08-0B9D-9447-5E00-285840A05239}"/>
          </ac:picMkLst>
        </pc:picChg>
      </pc:sldChg>
      <pc:sldChg chg="addSp delSp modSp del mod ord modNotesTx">
        <pc:chgData name="Emily Simpson" userId="e02228d3-da76-41d2-891e-57b6110a5353" providerId="ADAL" clId="{FA65045C-A116-4D4A-8045-D92E99B59F73}" dt="2024-05-16T23:51:58.381" v="9608" actId="47"/>
        <pc:sldMkLst>
          <pc:docMk/>
          <pc:sldMk cId="2776397260" sldId="268"/>
        </pc:sldMkLst>
        <pc:spChg chg="del">
          <ac:chgData name="Emily Simpson" userId="e02228d3-da76-41d2-891e-57b6110a5353" providerId="ADAL" clId="{FA65045C-A116-4D4A-8045-D92E99B59F73}" dt="2024-05-08T18:31:34.888" v="1539"/>
          <ac:spMkLst>
            <pc:docMk/>
            <pc:sldMk cId="2776397260" sldId="268"/>
            <ac:spMk id="3" creationId="{73B08D2D-EC69-7F83-E98E-C14041C0D67F}"/>
          </ac:spMkLst>
        </pc:spChg>
        <pc:spChg chg="add mod">
          <ac:chgData name="Emily Simpson" userId="e02228d3-da76-41d2-891e-57b6110a5353" providerId="ADAL" clId="{FA65045C-A116-4D4A-8045-D92E99B59F73}" dt="2024-05-08T23:07:28.933" v="3135" actId="1076"/>
          <ac:spMkLst>
            <pc:docMk/>
            <pc:sldMk cId="2776397260" sldId="268"/>
            <ac:spMk id="4" creationId="{EC623738-64C6-52F4-100B-D0A0AA7BC1EC}"/>
          </ac:spMkLst>
        </pc:spChg>
      </pc:sldChg>
      <pc:sldChg chg="delSp modSp mod ord addCm modNotesTx">
        <pc:chgData name="Emily Simpson" userId="e02228d3-da76-41d2-891e-57b6110a5353" providerId="ADAL" clId="{FA65045C-A116-4D4A-8045-D92E99B59F73}" dt="2024-05-21T16:24:13.110" v="19606" actId="20577"/>
        <pc:sldMkLst>
          <pc:docMk/>
          <pc:sldMk cId="3869609605" sldId="269"/>
        </pc:sldMkLst>
        <pc:spChg chg="mod">
          <ac:chgData name="Emily Simpson" userId="e02228d3-da76-41d2-891e-57b6110a5353" providerId="ADAL" clId="{FA65045C-A116-4D4A-8045-D92E99B59F73}" dt="2024-05-17T17:47:55.973" v="10620" actId="14100"/>
          <ac:spMkLst>
            <pc:docMk/>
            <pc:sldMk cId="3869609605" sldId="269"/>
            <ac:spMk id="2" creationId="{73A1E185-331A-FABB-E293-D11FFF5624FD}"/>
          </ac:spMkLst>
        </pc:spChg>
        <pc:spChg chg="mod">
          <ac:chgData name="Emily Simpson" userId="e02228d3-da76-41d2-891e-57b6110a5353" providerId="ADAL" clId="{FA65045C-A116-4D4A-8045-D92E99B59F73}" dt="2024-05-17T23:10:52.457" v="14406" actId="13926"/>
          <ac:spMkLst>
            <pc:docMk/>
            <pc:sldMk cId="3869609605" sldId="269"/>
            <ac:spMk id="3" creationId="{E80F6E0E-CD8F-3BA8-6FAA-3418237CC7C7}"/>
          </ac:spMkLst>
        </pc:spChg>
        <pc:spChg chg="del">
          <ac:chgData name="Emily Simpson" userId="e02228d3-da76-41d2-891e-57b6110a5353" providerId="ADAL" clId="{FA65045C-A116-4D4A-8045-D92E99B59F73}" dt="2024-05-09T13:02:14.918" v="4781" actId="478"/>
          <ac:spMkLst>
            <pc:docMk/>
            <pc:sldMk cId="3869609605" sldId="269"/>
            <ac:spMk id="10" creationId="{716E55FE-7292-474F-B63E-7EF4C8DD1222}"/>
          </ac:spMkLst>
        </pc:spChg>
        <pc:extLst>
          <p:ext xmlns:p="http://schemas.openxmlformats.org/presentationml/2006/main" uri="{D6D511B9-2390-475A-947B-AFAB55BFBCF1}">
            <pc226:cmChg xmlns:pc226="http://schemas.microsoft.com/office/powerpoint/2022/06/main/command" chg="add">
              <pc226:chgData name="Emily Simpson" userId="e02228d3-da76-41d2-891e-57b6110a5353" providerId="ADAL" clId="{FA65045C-A116-4D4A-8045-D92E99B59F73}" dt="2024-05-17T23:11:03.099" v="14407"/>
              <pc2:cmMkLst xmlns:pc2="http://schemas.microsoft.com/office/powerpoint/2019/9/main/command">
                <pc:docMk/>
                <pc:sldMk cId="3869609605" sldId="269"/>
                <pc2:cmMk id="{D8D3C1B4-41B8-46BE-A389-2143F928C744}"/>
              </pc2:cmMkLst>
            </pc226:cmChg>
          </p:ext>
        </pc:extLst>
      </pc:sldChg>
      <pc:sldChg chg="delSp modSp mod ord addCm modNotesTx">
        <pc:chgData name="Emily Simpson" userId="e02228d3-da76-41d2-891e-57b6110a5353" providerId="ADAL" clId="{FA65045C-A116-4D4A-8045-D92E99B59F73}" dt="2024-05-17T23:32:29.844" v="19007" actId="20577"/>
        <pc:sldMkLst>
          <pc:docMk/>
          <pc:sldMk cId="1102851541" sldId="270"/>
        </pc:sldMkLst>
        <pc:spChg chg="mod">
          <ac:chgData name="Emily Simpson" userId="e02228d3-da76-41d2-891e-57b6110a5353" providerId="ADAL" clId="{FA65045C-A116-4D4A-8045-D92E99B59F73}" dt="2024-05-17T23:32:29.844" v="19007" actId="20577"/>
          <ac:spMkLst>
            <pc:docMk/>
            <pc:sldMk cId="1102851541" sldId="270"/>
            <ac:spMk id="2" creationId="{73A1E185-331A-FABB-E293-D11FFF5624FD}"/>
          </ac:spMkLst>
        </pc:spChg>
        <pc:spChg chg="mod">
          <ac:chgData name="Emily Simpson" userId="e02228d3-da76-41d2-891e-57b6110a5353" providerId="ADAL" clId="{FA65045C-A116-4D4A-8045-D92E99B59F73}" dt="2024-05-17T17:52:10.203" v="10943" actId="20577"/>
          <ac:spMkLst>
            <pc:docMk/>
            <pc:sldMk cId="1102851541" sldId="270"/>
            <ac:spMk id="3" creationId="{E80F6E0E-CD8F-3BA8-6FAA-3418237CC7C7}"/>
          </ac:spMkLst>
        </pc:spChg>
        <pc:spChg chg="del">
          <ac:chgData name="Emily Simpson" userId="e02228d3-da76-41d2-891e-57b6110a5353" providerId="ADAL" clId="{FA65045C-A116-4D4A-8045-D92E99B59F73}" dt="2024-05-09T13:02:26.242" v="4782" actId="478"/>
          <ac:spMkLst>
            <pc:docMk/>
            <pc:sldMk cId="1102851541" sldId="270"/>
            <ac:spMk id="10" creationId="{716E55FE-7292-474F-B63E-7EF4C8DD1222}"/>
          </ac:spMkLst>
        </pc:spChg>
        <pc:extLst>
          <p:ext xmlns:p="http://schemas.openxmlformats.org/presentationml/2006/main" uri="{D6D511B9-2390-475A-947B-AFAB55BFBCF1}">
            <pc226:cmChg xmlns:pc226="http://schemas.microsoft.com/office/powerpoint/2022/06/main/command" chg="add">
              <pc226:chgData name="Emily Simpson" userId="e02228d3-da76-41d2-891e-57b6110a5353" providerId="ADAL" clId="{FA65045C-A116-4D4A-8045-D92E99B59F73}" dt="2024-05-17T17:51:55.162" v="10831"/>
              <pc2:cmMkLst xmlns:pc2="http://schemas.microsoft.com/office/powerpoint/2019/9/main/command">
                <pc:docMk/>
                <pc:sldMk cId="1102851541" sldId="270"/>
                <pc2:cmMk id="{86D67F9D-F50E-4E94-9569-53DCA9E9E13F}"/>
              </pc2:cmMkLst>
            </pc226:cmChg>
          </p:ext>
        </pc:extLst>
      </pc:sldChg>
      <pc:sldChg chg="modSp mod">
        <pc:chgData name="Emily Simpson" userId="e02228d3-da76-41d2-891e-57b6110a5353" providerId="ADAL" clId="{FA65045C-A116-4D4A-8045-D92E99B59F73}" dt="2024-05-17T23:02:27.469" v="14262" actId="20577"/>
        <pc:sldMkLst>
          <pc:docMk/>
          <pc:sldMk cId="1691254188" sldId="271"/>
        </pc:sldMkLst>
        <pc:spChg chg="mod">
          <ac:chgData name="Emily Simpson" userId="e02228d3-da76-41d2-891e-57b6110a5353" providerId="ADAL" clId="{FA65045C-A116-4D4A-8045-D92E99B59F73}" dt="2024-05-17T23:02:16.467" v="14244" actId="6549"/>
          <ac:spMkLst>
            <pc:docMk/>
            <pc:sldMk cId="1691254188" sldId="271"/>
            <ac:spMk id="2" creationId="{F5628DEA-40A2-05F5-5CB2-AF2BFF791913}"/>
          </ac:spMkLst>
        </pc:spChg>
        <pc:spChg chg="mod">
          <ac:chgData name="Emily Simpson" userId="e02228d3-da76-41d2-891e-57b6110a5353" providerId="ADAL" clId="{FA65045C-A116-4D4A-8045-D92E99B59F73}" dt="2024-05-17T23:02:27.469" v="14262" actId="20577"/>
          <ac:spMkLst>
            <pc:docMk/>
            <pc:sldMk cId="1691254188" sldId="271"/>
            <ac:spMk id="3" creationId="{10044CD2-8F45-647B-95BC-3BC14AEF7621}"/>
          </ac:spMkLst>
        </pc:spChg>
      </pc:sldChg>
      <pc:sldChg chg="addSp modSp new mod ord modNotesTx">
        <pc:chgData name="Emily Simpson" userId="e02228d3-da76-41d2-891e-57b6110a5353" providerId="ADAL" clId="{FA65045C-A116-4D4A-8045-D92E99B59F73}" dt="2024-05-17T23:28:55.861" v="16973" actId="962"/>
        <pc:sldMkLst>
          <pc:docMk/>
          <pc:sldMk cId="2039923004" sldId="272"/>
        </pc:sldMkLst>
        <pc:spChg chg="mod">
          <ac:chgData name="Emily Simpson" userId="e02228d3-da76-41d2-891e-57b6110a5353" providerId="ADAL" clId="{FA65045C-A116-4D4A-8045-D92E99B59F73}" dt="2024-05-17T22:47:53.539" v="13869" actId="20577"/>
          <ac:spMkLst>
            <pc:docMk/>
            <pc:sldMk cId="2039923004" sldId="272"/>
            <ac:spMk id="2" creationId="{C9C01868-28A9-0470-772A-2344CB0E40EB}"/>
          </ac:spMkLst>
        </pc:spChg>
        <pc:spChg chg="mod">
          <ac:chgData name="Emily Simpson" userId="e02228d3-da76-41d2-891e-57b6110a5353" providerId="ADAL" clId="{FA65045C-A116-4D4A-8045-D92E99B59F73}" dt="2024-05-17T22:59:39.609" v="14241" actId="1076"/>
          <ac:spMkLst>
            <pc:docMk/>
            <pc:sldMk cId="2039923004" sldId="272"/>
            <ac:spMk id="3" creationId="{95937D21-472E-F751-9146-6C78BF50573E}"/>
          </ac:spMkLst>
        </pc:spChg>
        <pc:picChg chg="add mod">
          <ac:chgData name="Emily Simpson" userId="e02228d3-da76-41d2-891e-57b6110a5353" providerId="ADAL" clId="{FA65045C-A116-4D4A-8045-D92E99B59F73}" dt="2024-05-17T23:28:55.861" v="16973" actId="962"/>
          <ac:picMkLst>
            <pc:docMk/>
            <pc:sldMk cId="2039923004" sldId="272"/>
            <ac:picMk id="5" creationId="{11E9C1AF-4B33-CB41-8FF8-1791A109E84E}"/>
          </ac:picMkLst>
        </pc:picChg>
      </pc:sldChg>
      <pc:sldChg chg="new del">
        <pc:chgData name="Emily Simpson" userId="e02228d3-da76-41d2-891e-57b6110a5353" providerId="ADAL" clId="{FA65045C-A116-4D4A-8045-D92E99B59F73}" dt="2024-05-08T23:07:49.023" v="3142" actId="47"/>
        <pc:sldMkLst>
          <pc:docMk/>
          <pc:sldMk cId="627111962" sldId="273"/>
        </pc:sldMkLst>
      </pc:sldChg>
      <pc:sldChg chg="modSp new mod modNotesTx">
        <pc:chgData name="Emily Simpson" userId="e02228d3-da76-41d2-891e-57b6110a5353" providerId="ADAL" clId="{FA65045C-A116-4D4A-8045-D92E99B59F73}" dt="2024-05-17T22:54:24.254" v="14029" actId="20577"/>
        <pc:sldMkLst>
          <pc:docMk/>
          <pc:sldMk cId="3097236680" sldId="274"/>
        </pc:sldMkLst>
        <pc:spChg chg="mod">
          <ac:chgData name="Emily Simpson" userId="e02228d3-da76-41d2-891e-57b6110a5353" providerId="ADAL" clId="{FA65045C-A116-4D4A-8045-D92E99B59F73}" dt="2024-05-15T22:28:45.104" v="6598" actId="6549"/>
          <ac:spMkLst>
            <pc:docMk/>
            <pc:sldMk cId="3097236680" sldId="274"/>
            <ac:spMk id="2" creationId="{40F6C9A9-D9AF-A4DE-32EF-563579BD945C}"/>
          </ac:spMkLst>
        </pc:spChg>
        <pc:spChg chg="mod">
          <ac:chgData name="Emily Simpson" userId="e02228d3-da76-41d2-891e-57b6110a5353" providerId="ADAL" clId="{FA65045C-A116-4D4A-8045-D92E99B59F73}" dt="2024-05-17T22:54:24.254" v="14029" actId="20577"/>
          <ac:spMkLst>
            <pc:docMk/>
            <pc:sldMk cId="3097236680" sldId="274"/>
            <ac:spMk id="3" creationId="{5B563E42-3A21-473E-7F1A-8E88082CF81E}"/>
          </ac:spMkLst>
        </pc:spChg>
      </pc:sldChg>
      <pc:sldChg chg="addSp delSp modSp new mod modNotesTx">
        <pc:chgData name="Emily Simpson" userId="e02228d3-da76-41d2-891e-57b6110a5353" providerId="ADAL" clId="{FA65045C-A116-4D4A-8045-D92E99B59F73}" dt="2024-05-17T23:15:14.518" v="15713" actId="962"/>
        <pc:sldMkLst>
          <pc:docMk/>
          <pc:sldMk cId="39391484" sldId="275"/>
        </pc:sldMkLst>
        <pc:spChg chg="mod">
          <ac:chgData name="Emily Simpson" userId="e02228d3-da76-41d2-891e-57b6110a5353" providerId="ADAL" clId="{FA65045C-A116-4D4A-8045-D92E99B59F73}" dt="2024-05-17T17:45:02.678" v="10459" actId="20577"/>
          <ac:spMkLst>
            <pc:docMk/>
            <pc:sldMk cId="39391484" sldId="275"/>
            <ac:spMk id="2" creationId="{A65955B3-AC3B-CFDD-54F0-924EF1BBDB0A}"/>
          </ac:spMkLst>
        </pc:spChg>
        <pc:spChg chg="del">
          <ac:chgData name="Emily Simpson" userId="e02228d3-da76-41d2-891e-57b6110a5353" providerId="ADAL" clId="{FA65045C-A116-4D4A-8045-D92E99B59F73}" dt="2024-05-08T23:10:53.469" v="3343"/>
          <ac:spMkLst>
            <pc:docMk/>
            <pc:sldMk cId="39391484" sldId="275"/>
            <ac:spMk id="3" creationId="{56B5A20F-87E1-4CC8-3185-A1BDE43232ED}"/>
          </ac:spMkLst>
        </pc:spChg>
        <pc:spChg chg="add mod">
          <ac:chgData name="Emily Simpson" userId="e02228d3-da76-41d2-891e-57b6110a5353" providerId="ADAL" clId="{FA65045C-A116-4D4A-8045-D92E99B59F73}" dt="2024-05-17T18:02:38.581" v="10948" actId="20577"/>
          <ac:spMkLst>
            <pc:docMk/>
            <pc:sldMk cId="39391484" sldId="275"/>
            <ac:spMk id="4" creationId="{A9A02AC1-593F-4E43-BD13-2F9AD41E675E}"/>
          </ac:spMkLst>
        </pc:spChg>
        <pc:picChg chg="add mod modCrop">
          <ac:chgData name="Emily Simpson" userId="e02228d3-da76-41d2-891e-57b6110a5353" providerId="ADAL" clId="{FA65045C-A116-4D4A-8045-D92E99B59F73}" dt="2024-05-17T23:15:14.518" v="15713" actId="962"/>
          <ac:picMkLst>
            <pc:docMk/>
            <pc:sldMk cId="39391484" sldId="275"/>
            <ac:picMk id="5" creationId="{1295B866-11C9-1DC6-69B8-148E8E039B98}"/>
          </ac:picMkLst>
        </pc:picChg>
      </pc:sldChg>
      <pc:sldChg chg="modSp new mod ord">
        <pc:chgData name="Emily Simpson" userId="e02228d3-da76-41d2-891e-57b6110a5353" providerId="ADAL" clId="{FA65045C-A116-4D4A-8045-D92E99B59F73}" dt="2024-05-17T17:50:01.219" v="10760" actId="20577"/>
        <pc:sldMkLst>
          <pc:docMk/>
          <pc:sldMk cId="3947112568" sldId="276"/>
        </pc:sldMkLst>
        <pc:spChg chg="mod">
          <ac:chgData name="Emily Simpson" userId="e02228d3-da76-41d2-891e-57b6110a5353" providerId="ADAL" clId="{FA65045C-A116-4D4A-8045-D92E99B59F73}" dt="2024-05-16T23:52:48.645" v="9627" actId="20577"/>
          <ac:spMkLst>
            <pc:docMk/>
            <pc:sldMk cId="3947112568" sldId="276"/>
            <ac:spMk id="2" creationId="{47231CFF-78C3-932A-E1B2-F5F81A5ED81A}"/>
          </ac:spMkLst>
        </pc:spChg>
        <pc:spChg chg="mod">
          <ac:chgData name="Emily Simpson" userId="e02228d3-da76-41d2-891e-57b6110a5353" providerId="ADAL" clId="{FA65045C-A116-4D4A-8045-D92E99B59F73}" dt="2024-05-17T17:50:01.219" v="10760" actId="20577"/>
          <ac:spMkLst>
            <pc:docMk/>
            <pc:sldMk cId="3947112568" sldId="276"/>
            <ac:spMk id="3" creationId="{3CBF71AF-079F-96C0-D1B4-358D81647CEA}"/>
          </ac:spMkLst>
        </pc:spChg>
      </pc:sldChg>
      <pc:sldChg chg="modSp new del mod">
        <pc:chgData name="Emily Simpson" userId="e02228d3-da76-41d2-891e-57b6110a5353" providerId="ADAL" clId="{FA65045C-A116-4D4A-8045-D92E99B59F73}" dt="2024-05-09T22:43:15.952" v="5599" actId="47"/>
        <pc:sldMkLst>
          <pc:docMk/>
          <pc:sldMk cId="1929390580" sldId="277"/>
        </pc:sldMkLst>
        <pc:spChg chg="mod">
          <ac:chgData name="Emily Simpson" userId="e02228d3-da76-41d2-891e-57b6110a5353" providerId="ADAL" clId="{FA65045C-A116-4D4A-8045-D92E99B59F73}" dt="2024-05-09T22:41:19.865" v="5265" actId="20577"/>
          <ac:spMkLst>
            <pc:docMk/>
            <pc:sldMk cId="1929390580" sldId="277"/>
            <ac:spMk id="2" creationId="{6E9B9909-5156-2E01-C93B-0FB260904715}"/>
          </ac:spMkLst>
        </pc:spChg>
        <pc:spChg chg="mod">
          <ac:chgData name="Emily Simpson" userId="e02228d3-da76-41d2-891e-57b6110a5353" providerId="ADAL" clId="{FA65045C-A116-4D4A-8045-D92E99B59F73}" dt="2024-05-09T22:42:23.868" v="5538" actId="6549"/>
          <ac:spMkLst>
            <pc:docMk/>
            <pc:sldMk cId="1929390580" sldId="277"/>
            <ac:spMk id="3" creationId="{CF139CAC-B0D9-5D45-AA4F-8B63D2F1B4BF}"/>
          </ac:spMkLst>
        </pc:spChg>
      </pc:sldChg>
      <pc:sldChg chg="addSp delSp modSp new del mod">
        <pc:chgData name="Emily Simpson" userId="e02228d3-da76-41d2-891e-57b6110a5353" providerId="ADAL" clId="{FA65045C-A116-4D4A-8045-D92E99B59F73}" dt="2024-05-16T23:52:06.746" v="9611" actId="47"/>
        <pc:sldMkLst>
          <pc:docMk/>
          <pc:sldMk cId="3296993712" sldId="277"/>
        </pc:sldMkLst>
        <pc:spChg chg="mod">
          <ac:chgData name="Emily Simpson" userId="e02228d3-da76-41d2-891e-57b6110a5353" providerId="ADAL" clId="{FA65045C-A116-4D4A-8045-D92E99B59F73}" dt="2024-05-15T16:42:53.921" v="6115" actId="20577"/>
          <ac:spMkLst>
            <pc:docMk/>
            <pc:sldMk cId="3296993712" sldId="277"/>
            <ac:spMk id="2" creationId="{6EB9137F-7E5C-53BB-1D70-62137385A917}"/>
          </ac:spMkLst>
        </pc:spChg>
        <pc:spChg chg="mod">
          <ac:chgData name="Emily Simpson" userId="e02228d3-da76-41d2-891e-57b6110a5353" providerId="ADAL" clId="{FA65045C-A116-4D4A-8045-D92E99B59F73}" dt="2024-05-16T23:11:31.839" v="8584" actId="20577"/>
          <ac:spMkLst>
            <pc:docMk/>
            <pc:sldMk cId="3296993712" sldId="277"/>
            <ac:spMk id="3" creationId="{8DFB355B-2D0A-28BF-DB87-5FF59EA3AFB9}"/>
          </ac:spMkLst>
        </pc:spChg>
        <pc:spChg chg="add del">
          <ac:chgData name="Emily Simpson" userId="e02228d3-da76-41d2-891e-57b6110a5353" providerId="ADAL" clId="{FA65045C-A116-4D4A-8045-D92E99B59F73}" dt="2024-05-15T16:54:24.687" v="6117" actId="22"/>
          <ac:spMkLst>
            <pc:docMk/>
            <pc:sldMk cId="3296993712" sldId="277"/>
            <ac:spMk id="5" creationId="{92E329FB-74E2-BE2D-3515-5EC0E778EB4C}"/>
          </ac:spMkLst>
        </pc:spChg>
      </pc:sldChg>
      <pc:sldChg chg="new del">
        <pc:chgData name="Emily Simpson" userId="e02228d3-da76-41d2-891e-57b6110a5353" providerId="ADAL" clId="{FA65045C-A116-4D4A-8045-D92E99B59F73}" dt="2024-05-15T21:12:04.277" v="6159" actId="47"/>
        <pc:sldMkLst>
          <pc:docMk/>
          <pc:sldMk cId="2552676910" sldId="278"/>
        </pc:sldMkLst>
      </pc:sldChg>
      <pc:sldChg chg="addSp delSp modSp add del mod modNotes modNotesTx">
        <pc:chgData name="Emily Simpson" userId="e02228d3-da76-41d2-891e-57b6110a5353" providerId="ADAL" clId="{FA65045C-A116-4D4A-8045-D92E99B59F73}" dt="2024-05-16T23:23:11.310" v="8755" actId="2696"/>
        <pc:sldMkLst>
          <pc:docMk/>
          <pc:sldMk cId="0" sldId="279"/>
        </pc:sldMkLst>
        <pc:spChg chg="add mod">
          <ac:chgData name="Emily Simpson" userId="e02228d3-da76-41d2-891e-57b6110a5353" providerId="ADAL" clId="{FA65045C-A116-4D4A-8045-D92E99B59F73}" dt="2024-05-16T23:21:15.792" v="8699" actId="1076"/>
          <ac:spMkLst>
            <pc:docMk/>
            <pc:sldMk cId="0" sldId="279"/>
            <ac:spMk id="2" creationId="{6B648A6A-988C-017A-FC25-E8DE09CEFD21}"/>
          </ac:spMkLst>
        </pc:spChg>
        <pc:spChg chg="mod">
          <ac:chgData name="Emily Simpson" userId="e02228d3-da76-41d2-891e-57b6110a5353" providerId="ADAL" clId="{FA65045C-A116-4D4A-8045-D92E99B59F73}" dt="2024-05-16T23:21:22.553" v="8702" actId="1076"/>
          <ac:spMkLst>
            <pc:docMk/>
            <pc:sldMk cId="0" sldId="279"/>
            <ac:spMk id="274" creationId="{00000000-0000-0000-0000-000000000000}"/>
          </ac:spMkLst>
        </pc:spChg>
        <pc:picChg chg="del mod">
          <ac:chgData name="Emily Simpson" userId="e02228d3-da76-41d2-891e-57b6110a5353" providerId="ADAL" clId="{FA65045C-A116-4D4A-8045-D92E99B59F73}" dt="2024-05-16T23:23:05.387" v="8754" actId="478"/>
          <ac:picMkLst>
            <pc:docMk/>
            <pc:sldMk cId="0" sldId="279"/>
            <ac:picMk id="272" creationId="{00000000-0000-0000-0000-000000000000}"/>
          </ac:picMkLst>
        </pc:picChg>
        <pc:cxnChg chg="mod">
          <ac:chgData name="Emily Simpson" userId="e02228d3-da76-41d2-891e-57b6110a5353" providerId="ADAL" clId="{FA65045C-A116-4D4A-8045-D92E99B59F73}" dt="2024-05-16T23:21:18.765" v="8701" actId="1076"/>
          <ac:cxnSpMkLst>
            <pc:docMk/>
            <pc:sldMk cId="0" sldId="279"/>
            <ac:cxnSpMk id="273" creationId="{00000000-0000-0000-0000-000000000000}"/>
          </ac:cxnSpMkLst>
        </pc:cxnChg>
      </pc:sldChg>
      <pc:sldChg chg="modSp new mod modNotesTx">
        <pc:chgData name="Emily Simpson" userId="e02228d3-da76-41d2-891e-57b6110a5353" providerId="ADAL" clId="{FA65045C-A116-4D4A-8045-D92E99B59F73}" dt="2024-05-23T23:30:45.960" v="19737" actId="6549"/>
        <pc:sldMkLst>
          <pc:docMk/>
          <pc:sldMk cId="1973347469" sldId="280"/>
        </pc:sldMkLst>
        <pc:spChg chg="mod">
          <ac:chgData name="Emily Simpson" userId="e02228d3-da76-41d2-891e-57b6110a5353" providerId="ADAL" clId="{FA65045C-A116-4D4A-8045-D92E99B59F73}" dt="2024-05-16T23:37:25.399" v="8936" actId="20577"/>
          <ac:spMkLst>
            <pc:docMk/>
            <pc:sldMk cId="1973347469" sldId="280"/>
            <ac:spMk id="2" creationId="{0B85A222-1EF0-889F-3AD3-E0A1E1A47815}"/>
          </ac:spMkLst>
        </pc:spChg>
        <pc:spChg chg="mod">
          <ac:chgData name="Emily Simpson" userId="e02228d3-da76-41d2-891e-57b6110a5353" providerId="ADAL" clId="{FA65045C-A116-4D4A-8045-D92E99B59F73}" dt="2024-05-23T23:30:45.960" v="19737" actId="6549"/>
          <ac:spMkLst>
            <pc:docMk/>
            <pc:sldMk cId="1973347469" sldId="280"/>
            <ac:spMk id="3" creationId="{FA081743-AB41-FEE6-3FAA-282B08EBE981}"/>
          </ac:spMkLst>
        </pc:spChg>
      </pc:sldChg>
      <pc:sldChg chg="addSp modSp new mod modNotesTx">
        <pc:chgData name="Emily Simpson" userId="e02228d3-da76-41d2-891e-57b6110a5353" providerId="ADAL" clId="{FA65045C-A116-4D4A-8045-D92E99B59F73}" dt="2024-05-17T22:14:22.089" v="13761" actId="20577"/>
        <pc:sldMkLst>
          <pc:docMk/>
          <pc:sldMk cId="2750513062" sldId="281"/>
        </pc:sldMkLst>
        <pc:spChg chg="mod">
          <ac:chgData name="Emily Simpson" userId="e02228d3-da76-41d2-891e-57b6110a5353" providerId="ADAL" clId="{FA65045C-A116-4D4A-8045-D92E99B59F73}" dt="2024-05-17T17:46:03.150" v="10595" actId="20577"/>
          <ac:spMkLst>
            <pc:docMk/>
            <pc:sldMk cId="2750513062" sldId="281"/>
            <ac:spMk id="2" creationId="{23C70C2A-55E7-4FD3-097D-D6C23653F2F4}"/>
          </ac:spMkLst>
        </pc:spChg>
        <pc:spChg chg="mod">
          <ac:chgData name="Emily Simpson" userId="e02228d3-da76-41d2-891e-57b6110a5353" providerId="ADAL" clId="{FA65045C-A116-4D4A-8045-D92E99B59F73}" dt="2024-05-17T22:14:22.089" v="13761" actId="20577"/>
          <ac:spMkLst>
            <pc:docMk/>
            <pc:sldMk cId="2750513062" sldId="281"/>
            <ac:spMk id="3" creationId="{7359D37C-3A97-A06A-249B-84578E2792EA}"/>
          </ac:spMkLst>
        </pc:spChg>
        <pc:spChg chg="add mod">
          <ac:chgData name="Emily Simpson" userId="e02228d3-da76-41d2-891e-57b6110a5353" providerId="ADAL" clId="{FA65045C-A116-4D4A-8045-D92E99B59F73}" dt="2024-05-17T21:09:24.822" v="11135" actId="14100"/>
          <ac:spMkLst>
            <pc:docMk/>
            <pc:sldMk cId="2750513062" sldId="281"/>
            <ac:spMk id="5" creationId="{56578693-57F6-91FB-DA16-AF9F1FD1D87E}"/>
          </ac:spMkLst>
        </pc:spChg>
      </pc:sldChg>
      <pc:sldChg chg="addSp delSp modSp new mod ord setBg modNotesTx">
        <pc:chgData name="Emily Simpson" userId="e02228d3-da76-41d2-891e-57b6110a5353" providerId="ADAL" clId="{FA65045C-A116-4D4A-8045-D92E99B59F73}" dt="2024-05-17T23:11:47.191" v="14580" actId="14100"/>
        <pc:sldMkLst>
          <pc:docMk/>
          <pc:sldMk cId="3235791386" sldId="282"/>
        </pc:sldMkLst>
        <pc:spChg chg="mod">
          <ac:chgData name="Emily Simpson" userId="e02228d3-da76-41d2-891e-57b6110a5353" providerId="ADAL" clId="{FA65045C-A116-4D4A-8045-D92E99B59F73}" dt="2024-05-17T23:11:47.191" v="14580" actId="14100"/>
          <ac:spMkLst>
            <pc:docMk/>
            <pc:sldMk cId="3235791386" sldId="282"/>
            <ac:spMk id="2" creationId="{ABDACD7A-7EAB-DDE1-5A90-1B2487B8C668}"/>
          </ac:spMkLst>
        </pc:spChg>
        <pc:spChg chg="del">
          <ac:chgData name="Emily Simpson" userId="e02228d3-da76-41d2-891e-57b6110a5353" providerId="ADAL" clId="{FA65045C-A116-4D4A-8045-D92E99B59F73}" dt="2024-05-16T23:38:00.717" v="8986" actId="26606"/>
          <ac:spMkLst>
            <pc:docMk/>
            <pc:sldMk cId="3235791386" sldId="282"/>
            <ac:spMk id="3" creationId="{6269CC0B-7381-DD90-8243-F2A33EB9384B}"/>
          </ac:spMkLst>
        </pc:spChg>
        <pc:spChg chg="add">
          <ac:chgData name="Emily Simpson" userId="e02228d3-da76-41d2-891e-57b6110a5353" providerId="ADAL" clId="{FA65045C-A116-4D4A-8045-D92E99B59F73}" dt="2024-05-16T23:38:00.717" v="8986" actId="26606"/>
          <ac:spMkLst>
            <pc:docMk/>
            <pc:sldMk cId="3235791386" sldId="282"/>
            <ac:spMk id="14" creationId="{11950983-3D8E-4B6E-854F-B2A9E4D0D99E}"/>
          </ac:spMkLst>
        </pc:spChg>
        <pc:spChg chg="add">
          <ac:chgData name="Emily Simpson" userId="e02228d3-da76-41d2-891e-57b6110a5353" providerId="ADAL" clId="{FA65045C-A116-4D4A-8045-D92E99B59F73}" dt="2024-05-16T23:38:00.717" v="8986" actId="26606"/>
          <ac:spMkLst>
            <pc:docMk/>
            <pc:sldMk cId="3235791386" sldId="282"/>
            <ac:spMk id="16" creationId="{EDD6958B-C24B-4C3F-BFD6-21B61A7065C2}"/>
          </ac:spMkLst>
        </pc:spChg>
        <pc:spChg chg="add">
          <ac:chgData name="Emily Simpson" userId="e02228d3-da76-41d2-891e-57b6110a5353" providerId="ADAL" clId="{FA65045C-A116-4D4A-8045-D92E99B59F73}" dt="2024-05-16T23:38:00.717" v="8986" actId="26606"/>
          <ac:spMkLst>
            <pc:docMk/>
            <pc:sldMk cId="3235791386" sldId="282"/>
            <ac:spMk id="18" creationId="{2422659E-AE9D-4F44-AD38-28FB2D305AA5}"/>
          </ac:spMkLst>
        </pc:spChg>
        <pc:spChg chg="add">
          <ac:chgData name="Emily Simpson" userId="e02228d3-da76-41d2-891e-57b6110a5353" providerId="ADAL" clId="{FA65045C-A116-4D4A-8045-D92E99B59F73}" dt="2024-05-16T23:38:00.717" v="8986" actId="26606"/>
          <ac:spMkLst>
            <pc:docMk/>
            <pc:sldMk cId="3235791386" sldId="282"/>
            <ac:spMk id="20" creationId="{FA667E4A-ECB3-44DE-B0D3-15050FDE6B26}"/>
          </ac:spMkLst>
        </pc:spChg>
        <pc:grpChg chg="add">
          <ac:chgData name="Emily Simpson" userId="e02228d3-da76-41d2-891e-57b6110a5353" providerId="ADAL" clId="{FA65045C-A116-4D4A-8045-D92E99B59F73}" dt="2024-05-16T23:38:00.717" v="8986" actId="26606"/>
          <ac:grpSpMkLst>
            <pc:docMk/>
            <pc:sldMk cId="3235791386" sldId="282"/>
            <ac:grpSpMk id="10" creationId="{F0C817C9-850F-4FB6-B93B-CF3076C4A5C1}"/>
          </ac:grpSpMkLst>
        </pc:grpChg>
        <pc:picChg chg="add">
          <ac:chgData name="Emily Simpson" userId="e02228d3-da76-41d2-891e-57b6110a5353" providerId="ADAL" clId="{FA65045C-A116-4D4A-8045-D92E99B59F73}" dt="2024-05-16T23:38:00.717" v="8986" actId="26606"/>
          <ac:picMkLst>
            <pc:docMk/>
            <pc:sldMk cId="3235791386" sldId="282"/>
            <ac:picMk id="7" creationId="{1FE79776-0D2D-244A-A0E9-CB696FD78A52}"/>
          </ac:picMkLst>
        </pc:picChg>
      </pc:sldChg>
      <pc:sldChg chg="modSp new mod">
        <pc:chgData name="Emily Simpson" userId="e02228d3-da76-41d2-891e-57b6110a5353" providerId="ADAL" clId="{FA65045C-A116-4D4A-8045-D92E99B59F73}" dt="2024-05-21T16:23:47.360" v="19531" actId="20577"/>
        <pc:sldMkLst>
          <pc:docMk/>
          <pc:sldMk cId="528103322" sldId="283"/>
        </pc:sldMkLst>
        <pc:spChg chg="mod">
          <ac:chgData name="Emily Simpson" userId="e02228d3-da76-41d2-891e-57b6110a5353" providerId="ADAL" clId="{FA65045C-A116-4D4A-8045-D92E99B59F73}" dt="2024-05-16T23:38:33.112" v="9038" actId="20577"/>
          <ac:spMkLst>
            <pc:docMk/>
            <pc:sldMk cId="528103322" sldId="283"/>
            <ac:spMk id="2" creationId="{A5036ACF-A7AD-1E97-FA17-7AA21CC19A44}"/>
          </ac:spMkLst>
        </pc:spChg>
        <pc:spChg chg="mod">
          <ac:chgData name="Emily Simpson" userId="e02228d3-da76-41d2-891e-57b6110a5353" providerId="ADAL" clId="{FA65045C-A116-4D4A-8045-D92E99B59F73}" dt="2024-05-21T16:23:47.360" v="19531" actId="20577"/>
          <ac:spMkLst>
            <pc:docMk/>
            <pc:sldMk cId="528103322" sldId="283"/>
            <ac:spMk id="3" creationId="{4DF42A1B-8363-CE65-7616-BD250BDDBD97}"/>
          </ac:spMkLst>
        </pc:spChg>
      </pc:sldChg>
      <pc:sldChg chg="modSp new mod modNotesTx">
        <pc:chgData name="Emily Simpson" userId="e02228d3-da76-41d2-891e-57b6110a5353" providerId="ADAL" clId="{FA65045C-A116-4D4A-8045-D92E99B59F73}" dt="2024-05-21T16:24:29.138" v="19653" actId="20577"/>
        <pc:sldMkLst>
          <pc:docMk/>
          <pc:sldMk cId="2813494146" sldId="284"/>
        </pc:sldMkLst>
        <pc:spChg chg="mod">
          <ac:chgData name="Emily Simpson" userId="e02228d3-da76-41d2-891e-57b6110a5353" providerId="ADAL" clId="{FA65045C-A116-4D4A-8045-D92E99B59F73}" dt="2024-05-17T16:28:11.131" v="10192" actId="20577"/>
          <ac:spMkLst>
            <pc:docMk/>
            <pc:sldMk cId="2813494146" sldId="284"/>
            <ac:spMk id="2" creationId="{562FAF90-D094-BD42-1665-1BE2799FB104}"/>
          </ac:spMkLst>
        </pc:spChg>
        <pc:spChg chg="mod">
          <ac:chgData name="Emily Simpson" userId="e02228d3-da76-41d2-891e-57b6110a5353" providerId="ADAL" clId="{FA65045C-A116-4D4A-8045-D92E99B59F73}" dt="2024-05-17T22:08:27.693" v="13758" actId="20577"/>
          <ac:spMkLst>
            <pc:docMk/>
            <pc:sldMk cId="2813494146" sldId="284"/>
            <ac:spMk id="3" creationId="{DED107AD-3227-8A69-8CA4-133D59F8B589}"/>
          </ac:spMkLst>
        </pc:spChg>
      </pc:sldChg>
      <pc:sldChg chg="modSp new del mod">
        <pc:chgData name="Emily Simpson" userId="e02228d3-da76-41d2-891e-57b6110a5353" providerId="ADAL" clId="{FA65045C-A116-4D4A-8045-D92E99B59F73}" dt="2024-05-16T23:44:58.073" v="9401" actId="47"/>
        <pc:sldMkLst>
          <pc:docMk/>
          <pc:sldMk cId="3861190476" sldId="284"/>
        </pc:sldMkLst>
        <pc:spChg chg="mod">
          <ac:chgData name="Emily Simpson" userId="e02228d3-da76-41d2-891e-57b6110a5353" providerId="ADAL" clId="{FA65045C-A116-4D4A-8045-D92E99B59F73}" dt="2024-05-16T23:44:53.081" v="9400" actId="20577"/>
          <ac:spMkLst>
            <pc:docMk/>
            <pc:sldMk cId="3861190476" sldId="284"/>
            <ac:spMk id="2" creationId="{C06B4E83-06F2-FCB7-6358-E84907D18FD1}"/>
          </ac:spMkLst>
        </pc:spChg>
      </pc:sldChg>
      <pc:sldChg chg="modSp new mod">
        <pc:chgData name="Emily Simpson" userId="e02228d3-da76-41d2-891e-57b6110a5353" providerId="ADAL" clId="{FA65045C-A116-4D4A-8045-D92E99B59F73}" dt="2024-05-17T22:07:07.886" v="13664" actId="20577"/>
        <pc:sldMkLst>
          <pc:docMk/>
          <pc:sldMk cId="1160964325" sldId="285"/>
        </pc:sldMkLst>
        <pc:spChg chg="mod">
          <ac:chgData name="Emily Simpson" userId="e02228d3-da76-41d2-891e-57b6110a5353" providerId="ADAL" clId="{FA65045C-A116-4D4A-8045-D92E99B59F73}" dt="2024-05-17T22:02:15.564" v="12919" actId="313"/>
          <ac:spMkLst>
            <pc:docMk/>
            <pc:sldMk cId="1160964325" sldId="285"/>
            <ac:spMk id="2" creationId="{FBB7934A-B3D3-FB6E-1A21-EA079E08B795}"/>
          </ac:spMkLst>
        </pc:spChg>
        <pc:spChg chg="mod">
          <ac:chgData name="Emily Simpson" userId="e02228d3-da76-41d2-891e-57b6110a5353" providerId="ADAL" clId="{FA65045C-A116-4D4A-8045-D92E99B59F73}" dt="2024-05-17T22:07:07.886" v="13664" actId="20577"/>
          <ac:spMkLst>
            <pc:docMk/>
            <pc:sldMk cId="1160964325" sldId="285"/>
            <ac:spMk id="3" creationId="{4ACADDC4-47D7-3CE5-27D3-FEAC60CDAEDC}"/>
          </ac:spMkLst>
        </pc:spChg>
      </pc:sldChg>
      <pc:sldChg chg="modSp add del mod">
        <pc:chgData name="Emily Simpson" userId="e02228d3-da76-41d2-891e-57b6110a5353" providerId="ADAL" clId="{FA65045C-A116-4D4A-8045-D92E99B59F73}" dt="2024-05-15T22:38:40.649" v="6840" actId="47"/>
        <pc:sldMkLst>
          <pc:docMk/>
          <pc:sldMk cId="0" sldId="334"/>
        </pc:sldMkLst>
        <pc:spChg chg="mod">
          <ac:chgData name="Emily Simpson" userId="e02228d3-da76-41d2-891e-57b6110a5353" providerId="ADAL" clId="{FA65045C-A116-4D4A-8045-D92E99B59F73}" dt="2024-05-15T22:38:28.487" v="6837" actId="1076"/>
          <ac:spMkLst>
            <pc:docMk/>
            <pc:sldMk cId="0" sldId="334"/>
            <ac:spMk id="715" creationId="{00000000-0000-0000-0000-000000000000}"/>
          </ac:spMkLst>
        </pc:spChg>
        <pc:spChg chg="mod">
          <ac:chgData name="Emily Simpson" userId="e02228d3-da76-41d2-891e-57b6110a5353" providerId="ADAL" clId="{FA65045C-A116-4D4A-8045-D92E99B59F73}" dt="2024-05-15T22:38:38.398" v="6839" actId="1076"/>
          <ac:spMkLst>
            <pc:docMk/>
            <pc:sldMk cId="0" sldId="334"/>
            <ac:spMk id="716" creationId="{00000000-0000-0000-0000-000000000000}"/>
          </ac:spMkLst>
        </pc:spChg>
      </pc:sldChg>
      <pc:sldMasterChg chg="delSldLayout">
        <pc:chgData name="Emily Simpson" userId="e02228d3-da76-41d2-891e-57b6110a5353" providerId="ADAL" clId="{FA65045C-A116-4D4A-8045-D92E99B59F73}" dt="2024-05-15T22:38:40.649" v="6840" actId="47"/>
        <pc:sldMasterMkLst>
          <pc:docMk/>
          <pc:sldMasterMk cId="21606140" sldId="2147483673"/>
        </pc:sldMasterMkLst>
        <pc:sldLayoutChg chg="del">
          <pc:chgData name="Emily Simpson" userId="e02228d3-da76-41d2-891e-57b6110a5353" providerId="ADAL" clId="{FA65045C-A116-4D4A-8045-D92E99B59F73}" dt="2024-05-15T22:38:40.649" v="6840" actId="47"/>
          <pc:sldLayoutMkLst>
            <pc:docMk/>
            <pc:sldMasterMk cId="21606140" sldId="2147483673"/>
            <pc:sldLayoutMk cId="690064887" sldId="2147483674"/>
          </pc:sldLayoutMkLst>
        </pc:sldLayoutChg>
      </pc:sldMasterChg>
    </pc:docChg>
  </pc:docChgLst>
  <pc:docChgLst>
    <pc:chgData name="Fionna Chong" userId="8a69be86-f4e3-401e-a960-eae06c4216fe" providerId="ADAL" clId="{5A50FDD6-E2E5-40E2-A677-74C947927A7A}"/>
    <pc:docChg chg="modSld">
      <pc:chgData name="Fionna Chong" userId="8a69be86-f4e3-401e-a960-eae06c4216fe" providerId="ADAL" clId="{5A50FDD6-E2E5-40E2-A677-74C947927A7A}" dt="2024-05-17T22:16:54.431" v="2" actId="20577"/>
      <pc:docMkLst>
        <pc:docMk/>
      </pc:docMkLst>
      <pc:sldChg chg="addCm">
        <pc:chgData name="Fionna Chong" userId="8a69be86-f4e3-401e-a960-eae06c4216fe" providerId="ADAL" clId="{5A50FDD6-E2E5-40E2-A677-74C947927A7A}" dt="2024-05-17T18:09:17.374" v="0"/>
        <pc:sldMkLst>
          <pc:docMk/>
          <pc:sldMk cId="292323215" sldId="257"/>
        </pc:sldMkLst>
        <pc:extLst>
          <p:ext xmlns:p="http://schemas.openxmlformats.org/presentationml/2006/main" uri="{D6D511B9-2390-475A-947B-AFAB55BFBCF1}">
            <pc226:cmChg xmlns:pc226="http://schemas.microsoft.com/office/powerpoint/2022/06/main/command" chg="add">
              <pc226:chgData name="Fionna Chong" userId="8a69be86-f4e3-401e-a960-eae06c4216fe" providerId="ADAL" clId="{5A50FDD6-E2E5-40E2-A677-74C947927A7A}" dt="2024-05-17T18:09:17.374" v="0"/>
              <pc2:cmMkLst xmlns:pc2="http://schemas.microsoft.com/office/powerpoint/2019/9/main/command">
                <pc:docMk/>
                <pc:sldMk cId="292323215" sldId="257"/>
                <pc2:cmMk id="{3704B4F6-EEE0-4CB0-BEF7-72DB5ACF5038}"/>
              </pc2:cmMkLst>
            </pc226:cmChg>
          </p:ext>
        </pc:extLst>
      </pc:sldChg>
      <pc:sldChg chg="modSp mod">
        <pc:chgData name="Fionna Chong" userId="8a69be86-f4e3-401e-a960-eae06c4216fe" providerId="ADAL" clId="{5A50FDD6-E2E5-40E2-A677-74C947927A7A}" dt="2024-05-17T18:11:17.499" v="1" actId="113"/>
        <pc:sldMkLst>
          <pc:docMk/>
          <pc:sldMk cId="1973347469" sldId="280"/>
        </pc:sldMkLst>
        <pc:spChg chg="mod">
          <ac:chgData name="Fionna Chong" userId="8a69be86-f4e3-401e-a960-eae06c4216fe" providerId="ADAL" clId="{5A50FDD6-E2E5-40E2-A677-74C947927A7A}" dt="2024-05-17T18:11:17.499" v="1" actId="113"/>
          <ac:spMkLst>
            <pc:docMk/>
            <pc:sldMk cId="1973347469" sldId="280"/>
            <ac:spMk id="3" creationId="{FA081743-AB41-FEE6-3FAA-282B08EBE981}"/>
          </ac:spMkLst>
        </pc:spChg>
      </pc:sldChg>
      <pc:sldChg chg="modSp mod">
        <pc:chgData name="Fionna Chong" userId="8a69be86-f4e3-401e-a960-eae06c4216fe" providerId="ADAL" clId="{5A50FDD6-E2E5-40E2-A677-74C947927A7A}" dt="2024-05-17T22:16:54.431" v="2" actId="20577"/>
        <pc:sldMkLst>
          <pc:docMk/>
          <pc:sldMk cId="1160964325" sldId="285"/>
        </pc:sldMkLst>
        <pc:spChg chg="mod">
          <ac:chgData name="Fionna Chong" userId="8a69be86-f4e3-401e-a960-eae06c4216fe" providerId="ADAL" clId="{5A50FDD6-E2E5-40E2-A677-74C947927A7A}" dt="2024-05-17T22:16:54.431" v="2" actId="20577"/>
          <ac:spMkLst>
            <pc:docMk/>
            <pc:sldMk cId="1160964325" sldId="285"/>
            <ac:spMk id="3" creationId="{4ACADDC4-47D7-3CE5-27D3-FEAC60CDAEDC}"/>
          </ac:spMkLst>
        </pc:spChg>
      </pc:sldChg>
    </pc:docChg>
  </pc:docChgLst>
</pc:chgInfo>
</file>

<file path=ppt/comments/modernComment_101_116C7F8F.xml><?xml version="1.0" encoding="utf-8"?>
<p188:cmLst xmlns:a="http://schemas.openxmlformats.org/drawingml/2006/main" xmlns:r="http://schemas.openxmlformats.org/officeDocument/2006/relationships" xmlns:p188="http://schemas.microsoft.com/office/powerpoint/2018/8/main">
  <p188:cm id="{3704B4F6-EEE0-4CB0-BEF7-72DB5ACF5038}" authorId="{90F9AB03-FA59-0936-8688-EB6C9B3E842D}" created="2024-05-17T18:09:17.329">
    <ac:txMkLst xmlns:ac="http://schemas.microsoft.com/office/drawing/2013/main/command">
      <pc:docMk xmlns:pc="http://schemas.microsoft.com/office/powerpoint/2013/main/command"/>
      <pc:sldMk xmlns:pc="http://schemas.microsoft.com/office/powerpoint/2013/main/command" cId="292323215" sldId="257"/>
      <ac:spMk id="3" creationId="{8E8D2F6F-56B9-6278-6DAA-D95354850473}"/>
      <ac:txMk cp="0" len="5">
        <ac:context len="193" hash="1308894125"/>
      </ac:txMk>
    </ac:txMkLst>
    <p188:pos x="1316700" y="328485"/>
    <p188:replyLst>
      <p188:reply id="{24C85BBC-B4B2-43E4-AAED-388F186B4F7F}" authorId="{9291B101-A6EF-A379-AE2A-31DE5CE37B2C}" created="2024-05-18T00:28:24.544">
        <p188:txBody>
          <a:bodyPr/>
          <a:lstStyle/>
          <a:p>
            <a:r>
              <a:rPr lang="en-CA"/>
              <a:t>I don’t know. Trying to figure out what student knowledge would be
</a:t>
            </a:r>
          </a:p>
        </p188:txBody>
      </p188:reply>
    </p188:replyLst>
    <p188:txBody>
      <a:bodyPr/>
      <a:lstStyle/>
      <a:p>
        <a:r>
          <a:rPr lang="en-US"/>
          <a:t>What is the common term used now, that you've heard? Do we want to stick with GenAI, or just AI or ..? I think it's important to define generative AI and how it differs from traditional/predictive AI, for example, but for rest of slides, should we just call it AI?</a:t>
        </a:r>
      </a:p>
    </p188:txBody>
  </p188:cm>
</p188:cmLst>
</file>

<file path=ppt/comments/modernComment_10D_E6A58E85.xml><?xml version="1.0" encoding="utf-8"?>
<p188:cmLst xmlns:a="http://schemas.openxmlformats.org/drawingml/2006/main" xmlns:r="http://schemas.openxmlformats.org/officeDocument/2006/relationships" xmlns:p188="http://schemas.microsoft.com/office/powerpoint/2018/8/main">
  <p188:cm id="{D8D3C1B4-41B8-46BE-A389-2143F928C744}" authorId="{9291B101-A6EF-A379-AE2A-31DE5CE37B2C}" created="2024-05-17T23:11:03.013">
    <ac:deMkLst xmlns:ac="http://schemas.microsoft.com/office/drawing/2013/main/command">
      <pc:docMk xmlns:pc="http://schemas.microsoft.com/office/powerpoint/2013/main/command"/>
      <pc:sldMk xmlns:pc="http://schemas.microsoft.com/office/powerpoint/2013/main/command" cId="3869609605" sldId="269"/>
      <ac:spMk id="3" creationId="{E80F6E0E-CD8F-3BA8-6FAA-3418237CC7C7}"/>
    </ac:deMkLst>
    <p188:txBody>
      <a:bodyPr/>
      <a:lstStyle/>
      <a:p>
        <a:r>
          <a:rPr lang="en-CA"/>
          <a:t>This is up to instructor to decide</a:t>
        </a:r>
      </a:p>
    </p188:txBody>
  </p188:cm>
</p188:cmLst>
</file>

<file path=ppt/comments/modernComment_10E_41BC2DD5.xml><?xml version="1.0" encoding="utf-8"?>
<p188:cmLst xmlns:a="http://schemas.openxmlformats.org/drawingml/2006/main" xmlns:r="http://schemas.openxmlformats.org/officeDocument/2006/relationships" xmlns:p188="http://schemas.microsoft.com/office/powerpoint/2018/8/main">
  <p188:cm id="{86D67F9D-F50E-4E94-9569-53DCA9E9E13F}" authorId="{9291B101-A6EF-A379-AE2A-31DE5CE37B2C}" created="2024-05-17T17:51:55.106">
    <ac:deMkLst xmlns:ac="http://schemas.microsoft.com/office/drawing/2013/main/command">
      <pc:docMk xmlns:pc="http://schemas.microsoft.com/office/powerpoint/2013/main/command"/>
      <pc:sldMk xmlns:pc="http://schemas.microsoft.com/office/powerpoint/2013/main/command" cId="1102851541" sldId="270"/>
      <ac:spMk id="2" creationId="{73A1E185-331A-FABB-E293-D11FFF5624FD}"/>
    </ac:deMkLst>
    <p188:txBody>
      <a:bodyPr/>
      <a:lstStyle/>
      <a:p>
        <a:r>
          <a:rPr lang="en-CA"/>
          <a:t>Review these statements for accuracy for yourself on what you're committing to.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EFF04-6603-46C3-835A-12A8BFF18AC5}" type="datetimeFigureOut">
              <a:rPr lang="en-CA" smtClean="0"/>
              <a:t>2024-05-23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E984E-AF1E-4CBA-9470-82482B1FEBF4}" type="slidenum">
              <a:rPr lang="en-CA" smtClean="0"/>
              <a:t>‹#›</a:t>
            </a:fld>
            <a:endParaRPr lang="en-CA"/>
          </a:p>
        </p:txBody>
      </p:sp>
    </p:spTree>
    <p:extLst>
      <p:ext uri="{BB962C8B-B14F-4D97-AF65-F5344CB8AC3E}">
        <p14:creationId xmlns:p14="http://schemas.microsoft.com/office/powerpoint/2010/main" val="271411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rbes.com/sites/lanceeliot/2023/01/27/generative-ai-chatgpt-can-disturbingly-gobble-up-your-private-and-confidential-data-forewarns-ai-ethics-and-ai-law/"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haerting.de/en/insights/samsungs-chatgpt-leak-ai-risks-in-the-workplac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iforeducation.io/ai-resources/ais-impact-on-the-environmen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linkedin.com/pulse/understanding-environmental-impact-ai-genai-j%C3%BCrgen-riedel-nnfh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n01.safelinks.protection.outlook.com/?url=https%3A%2F%2Feducational-innovation.sydney.edu.au%2Fteaching%40sydney%2Fprompt-engineering-for-students-making-generative-ai-work-for-you%2F&amp;data=05%7C02%7Cesimpson%40vcc.ca%7Ca18bd94c5ad4485e6cf508dc76216247%7C9d83cfc7633047d5b18d45bafe3b1d87%7C0%7C0%7C638515132971377913%7CUnknown%7CTWFpbGZsb3d8eyJWIjoiMC4wLjAwMDAiLCJQIjoiV2luMzIiLCJBTiI6Ik1haWwiLCJXVCI6Mn0%3D%7C0%7C%7C%7C&amp;sdata=BT3FEL2MZlpXYhixjT%2Bq3uH0qu73Fcqxl56%2BtldQG%2FM%3D&amp;reserved=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tlr.vcc.ca/media/vcc-library/content-assets/ctlr-documents/teachinglearning/VCC-Chat-GPT-communication.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vcc.ca/media/vancouver-community-college/content-assets/documents/policies/d-4-5-academic-integrity-policy-2021-04-13.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3.weforum.org/docs/WEF_Future_of_Jobs_2023.pdf?_gl=1*19ubrm7*_up*MQ..&amp;gclid=CjwKCAjwjaWoBhAmEiwAXz8DBQ7_9vypwVThhXUyS8_xzwBnHiPBP6dXnXtZMrrXI4-fFtgkusqMGhoCTuEQAvD_Bw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a:latin typeface="Lato"/>
                <a:ea typeface="Lato"/>
                <a:cs typeface="Lato"/>
                <a:sym typeface="Lato"/>
              </a:rPr>
              <a:t>We are all at different stages on our understanding and use of GenAI, teachers and students alike! And, GenAI tools are not only here to stay, they are rapidly evolving, affecting educationand the workplace. Approaching this as an opportunity to learn together, while ensuring t</a:t>
            </a:r>
            <a:r>
              <a:rPr lang="en-CA" sz="1200">
                <a:latin typeface="Lato"/>
                <a:ea typeface="Lato"/>
                <a:cs typeface="Lato"/>
                <a:sym typeface="Lato"/>
              </a:rPr>
              <a:t>ha</a:t>
            </a:r>
            <a:r>
              <a:rPr lang="en" sz="1200">
                <a:latin typeface="Lato"/>
                <a:ea typeface="Lato"/>
                <a:cs typeface="Lato"/>
                <a:sym typeface="Lato"/>
              </a:rPr>
              <a:t>t everyone engages meanginfully with the learning int his course. Want to ensure students are supported for succes in following academic integrity in this course, possibly learning a bit how to use it to be more successful as a stuent, and be prepared with skills for the workforce. </a:t>
            </a:r>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1</a:t>
            </a:fld>
            <a:endParaRPr lang="en-CA"/>
          </a:p>
        </p:txBody>
      </p:sp>
    </p:spTree>
    <p:extLst>
      <p:ext uri="{BB962C8B-B14F-4D97-AF65-F5344CB8AC3E}">
        <p14:creationId xmlns:p14="http://schemas.microsoft.com/office/powerpoint/2010/main" val="71394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hlinkClick r:id="rId3"/>
              </a:rPr>
              <a:t>Generative AI ChatGPT Can Disturbingly Gobble Up Your ...</a:t>
            </a:r>
          </a:p>
          <a:p>
            <a:r>
              <a:rPr lang="en-CA">
                <a:hlinkClick r:id="rId3"/>
              </a:rPr>
              <a:t>Forbes</a:t>
            </a:r>
          </a:p>
          <a:p>
            <a:r>
              <a:rPr lang="en-CA" i="1">
                <a:hlinkClick r:id="rId3"/>
              </a:rPr>
              <a:t>https://www.forbes.com › Innovation › AI</a:t>
            </a:r>
            <a:endParaRPr lang="en-CA">
              <a:hlinkClick r:id="rId3"/>
            </a:endParaRPr>
          </a:p>
          <a:p>
            <a:r>
              <a:rPr lang="en-CA">
                <a:effectLst/>
              </a:rPr>
              <a:t>Jan 27, 2023 — According to recent news reports, Amazon apparently discovered that some employees were entering various </a:t>
            </a:r>
            <a:r>
              <a:rPr lang="en-CA" i="1">
                <a:effectLst/>
              </a:rPr>
              <a:t>proprietary information</a:t>
            </a:r>
            <a:r>
              <a:rPr lang="en-CA">
                <a:effectLst/>
              </a:rPr>
              <a:t> into </a:t>
            </a:r>
            <a:r>
              <a:rPr lang="en-CA" i="1">
                <a:effectLst/>
              </a:rPr>
              <a:t>ChatGPT</a:t>
            </a:r>
            <a:r>
              <a:rPr lang="en-CA">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t>Samsung’s ChatGPT leak </a:t>
            </a:r>
            <a:r>
              <a:rPr lang="en-CA" b="1">
                <a:hlinkClick r:id="rId4"/>
              </a:rPr>
              <a:t>Samsung's ChatGPT Leak: AI Risks in the Workplace</a:t>
            </a:r>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10</a:t>
            </a:fld>
            <a:endParaRPr lang="en-CA"/>
          </a:p>
        </p:txBody>
      </p:sp>
    </p:spTree>
    <p:extLst>
      <p:ext uri="{BB962C8B-B14F-4D97-AF65-F5344CB8AC3E}">
        <p14:creationId xmlns:p14="http://schemas.microsoft.com/office/powerpoint/2010/main" val="3344511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lnSpc>
                <a:spcPct val="100000"/>
              </a:lnSpc>
              <a:spcBef>
                <a:spcPts val="1000"/>
              </a:spcBef>
              <a:spcAft>
                <a:spcPts val="0"/>
              </a:spcAft>
              <a:buClr>
                <a:schemeClr val="dk2"/>
              </a:buClr>
              <a:buSzPts val="1400"/>
              <a:buChar char="●"/>
            </a:pPr>
            <a:r>
              <a:rPr lang="en-CA" sz="1200" u="sng">
                <a:solidFill>
                  <a:schemeClr val="hlink"/>
                </a:solidFill>
                <a:hlinkClick r:id="rId3"/>
              </a:rPr>
              <a:t>AI’s Impact on the Environment: Classroom Guide &amp; Discussion Questions</a:t>
            </a:r>
            <a:r>
              <a:rPr lang="en-CA" sz="1200"/>
              <a:t>.</a:t>
            </a:r>
          </a:p>
          <a:p>
            <a:pPr marL="457200" lvl="0" indent="-317500" algn="l" rtl="0">
              <a:lnSpc>
                <a:spcPct val="100000"/>
              </a:lnSpc>
              <a:spcBef>
                <a:spcPts val="1000"/>
              </a:spcBef>
              <a:spcAft>
                <a:spcPts val="0"/>
              </a:spcAft>
              <a:buClr>
                <a:srgbClr val="000000"/>
              </a:buClr>
              <a:buSzPts val="1400"/>
              <a:buChar char="●"/>
            </a:pPr>
            <a:r>
              <a:rPr lang="en-CA" sz="1200" u="sng">
                <a:solidFill>
                  <a:schemeClr val="hlink"/>
                </a:solidFill>
                <a:hlinkClick r:id="rId4"/>
              </a:rPr>
              <a:t>Understanding the Environmental Impact of AI and </a:t>
            </a:r>
            <a:r>
              <a:rPr lang="en-CA" sz="1200" u="sng" err="1">
                <a:solidFill>
                  <a:schemeClr val="hlink"/>
                </a:solidFill>
                <a:hlinkClick r:id="rId4"/>
              </a:rPr>
              <a:t>GenAI</a:t>
            </a:r>
            <a:r>
              <a:rPr lang="en-CA" sz="1200"/>
              <a:t>.</a:t>
            </a:r>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11</a:t>
            </a:fld>
            <a:endParaRPr lang="en-CA"/>
          </a:p>
        </p:txBody>
      </p:sp>
    </p:spTree>
    <p:extLst>
      <p:ext uri="{BB962C8B-B14F-4D97-AF65-F5344CB8AC3E}">
        <p14:creationId xmlns:p14="http://schemas.microsoft.com/office/powerpoint/2010/main" val="73274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CA" sz="1200">
                <a:solidFill>
                  <a:srgbClr val="000000"/>
                </a:solidFill>
              </a:rPr>
              <a:t>Students might explore using generative AI to:  ask them to share out? Demo using copilot to ask you questions for studying?</a:t>
            </a:r>
          </a:p>
          <a:p>
            <a:pPr>
              <a:lnSpc>
                <a:spcPct val="120000"/>
              </a:lnSpc>
              <a:buFont typeface="Arial" panose="020B0604020202020204" pitchFamily="34" charset="0"/>
              <a:buNone/>
            </a:pPr>
            <a:endParaRPr lang="en-CA" sz="1200">
              <a:solidFill>
                <a:srgbClr val="000000"/>
              </a:solidFill>
            </a:endParaRPr>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12</a:t>
            </a:fld>
            <a:endParaRPr lang="en-CA"/>
          </a:p>
        </p:txBody>
      </p:sp>
    </p:spTree>
    <p:extLst>
      <p:ext uri="{BB962C8B-B14F-4D97-AF65-F5344CB8AC3E}">
        <p14:creationId xmlns:p14="http://schemas.microsoft.com/office/powerpoint/2010/main" val="86275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DEMO USING COPILOT TO HELP STUDY _ SHARE STUDENT PROMPTS  </a:t>
            </a:r>
            <a:r>
              <a:rPr lang="en-CA" sz="1800" u="sng">
                <a:solidFill>
                  <a:srgbClr val="0000FF"/>
                </a:solidFill>
                <a:effectLst/>
                <a:latin typeface="Calibri" panose="020F0502020204030204" pitchFamily="34" charset="0"/>
                <a:ea typeface="Times New Roman" panose="02020603050405020304" pitchFamily="18" charset="0"/>
                <a:hlinkClick r:id="rId3"/>
              </a:rPr>
              <a:t>https://educational-innovation.sydney.edu.au/teaching@sydney/prompt-engineering-for-students-making-generative-ai-work-for-you/</a:t>
            </a:r>
            <a:endParaRPr lang="en-CA" sz="1800">
              <a:effectLst/>
              <a:latin typeface="Calibri" panose="020F0502020204030204" pitchFamily="34" charset="0"/>
              <a:ea typeface="Calibri"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14</a:t>
            </a:fld>
            <a:endParaRPr lang="en-CA"/>
          </a:p>
        </p:txBody>
      </p:sp>
    </p:spTree>
    <p:extLst>
      <p:ext uri="{BB962C8B-B14F-4D97-AF65-F5344CB8AC3E}">
        <p14:creationId xmlns:p14="http://schemas.microsoft.com/office/powerpoint/2010/main" val="135132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According to </a:t>
            </a:r>
            <a:r>
              <a:rPr lang="en-CA">
                <a:hlinkClick r:id="rId3"/>
              </a:rPr>
              <a:t>VCC’s institutional response to ChatGPT</a:t>
            </a:r>
            <a:r>
              <a:rPr lang="en-CA"/>
              <a:t>, VCC’s </a:t>
            </a:r>
            <a:r>
              <a:rPr lang="en-CA">
                <a:hlinkClick r:id="rId4"/>
              </a:rPr>
              <a:t>academic integrity policy</a:t>
            </a:r>
            <a:r>
              <a:rPr lang="en-CA"/>
              <a:t> still applies to student work .This means that VCC expects honesty, integrity, truthfulness and proper use of citation and references in the submission of course work.  AI use without permission, can be considered to violate the policy of originality and authenticity in student work. Opportunity to do a case study roleplay: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t> </a:t>
            </a:r>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15</a:t>
            </a:fld>
            <a:endParaRPr lang="en-CA"/>
          </a:p>
        </p:txBody>
      </p:sp>
    </p:spTree>
    <p:extLst>
      <p:ext uri="{BB962C8B-B14F-4D97-AF65-F5344CB8AC3E}">
        <p14:creationId xmlns:p14="http://schemas.microsoft.com/office/powerpoint/2010/main" val="352930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Leon Furze’s AI scale of assessment</a:t>
            </a:r>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17</a:t>
            </a:fld>
            <a:endParaRPr lang="en-CA"/>
          </a:p>
        </p:txBody>
      </p:sp>
    </p:spTree>
    <p:extLst>
      <p:ext uri="{BB962C8B-B14F-4D97-AF65-F5344CB8AC3E}">
        <p14:creationId xmlns:p14="http://schemas.microsoft.com/office/powerpoint/2010/main" val="103380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you could also say this is the only tool ALLOWED for course work if </a:t>
            </a:r>
            <a:r>
              <a:rPr lang="en-US" err="1"/>
              <a:t>htats</a:t>
            </a:r>
            <a:r>
              <a:rPr lang="en-US"/>
              <a:t> part of your </a:t>
            </a:r>
            <a:r>
              <a:rPr lang="en-US" err="1"/>
              <a:t>permisisons</a:t>
            </a:r>
            <a:endParaRPr lang="en-US"/>
          </a:p>
          <a:p>
            <a:r>
              <a:rPr lang="en-CA"/>
              <a:t>Or recommend it as part of helping students say safe privacy/data wise in their own choices.</a:t>
            </a:r>
          </a:p>
        </p:txBody>
      </p:sp>
      <p:sp>
        <p:nvSpPr>
          <p:cNvPr id="4" name="Slide Number Placeholder 3"/>
          <p:cNvSpPr>
            <a:spLocks noGrp="1"/>
          </p:cNvSpPr>
          <p:nvPr>
            <p:ph type="sldNum" sz="quarter" idx="5"/>
          </p:nvPr>
        </p:nvSpPr>
        <p:spPr/>
        <p:txBody>
          <a:bodyPr/>
          <a:lstStyle/>
          <a:p>
            <a:fld id="{44EE984E-AF1E-4CBA-9470-82482B1FEBF4}" type="slidenum">
              <a:rPr lang="en-CA" smtClean="0"/>
              <a:t>18</a:t>
            </a:fld>
            <a:endParaRPr lang="en-CA"/>
          </a:p>
        </p:txBody>
      </p:sp>
    </p:spTree>
    <p:extLst>
      <p:ext uri="{BB962C8B-B14F-4D97-AF65-F5344CB8AC3E}">
        <p14:creationId xmlns:p14="http://schemas.microsoft.com/office/powerpoint/2010/main" val="371344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a follow up written submission, recording about feeling about GENAI now.</a:t>
            </a:r>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21</a:t>
            </a:fld>
            <a:endParaRPr lang="en-CA"/>
          </a:p>
        </p:txBody>
      </p:sp>
    </p:spTree>
    <p:extLst>
      <p:ext uri="{BB962C8B-B14F-4D97-AF65-F5344CB8AC3E}">
        <p14:creationId xmlns:p14="http://schemas.microsoft.com/office/powerpoint/2010/main" val="2913898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wish to hand this flowchart out</a:t>
            </a:r>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22</a:t>
            </a:fld>
            <a:endParaRPr lang="en-CA"/>
          </a:p>
        </p:txBody>
      </p:sp>
    </p:spTree>
    <p:extLst>
      <p:ext uri="{BB962C8B-B14F-4D97-AF65-F5344CB8AC3E}">
        <p14:creationId xmlns:p14="http://schemas.microsoft.com/office/powerpoint/2010/main" val="2173325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about the STUDENT”S Responsibility in using AI</a:t>
            </a:r>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23</a:t>
            </a:fld>
            <a:endParaRPr lang="en-CA"/>
          </a:p>
        </p:txBody>
      </p:sp>
    </p:spTree>
    <p:extLst>
      <p:ext uri="{BB962C8B-B14F-4D97-AF65-F5344CB8AC3E}">
        <p14:creationId xmlns:p14="http://schemas.microsoft.com/office/powerpoint/2010/main" val="222522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discussion wont cover everything or make you an expert in generative AI, but its an opening.</a:t>
            </a:r>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2</a:t>
            </a:fld>
            <a:endParaRPr lang="en-CA"/>
          </a:p>
        </p:txBody>
      </p:sp>
    </p:spTree>
    <p:extLst>
      <p:ext uri="{BB962C8B-B14F-4D97-AF65-F5344CB8AC3E}">
        <p14:creationId xmlns:p14="http://schemas.microsoft.com/office/powerpoint/2010/main" val="3566018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slide where you may comment on your commitment to how you will ethically, transparently use AI in the course</a:t>
            </a:r>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24</a:t>
            </a:fld>
            <a:endParaRPr lang="en-CA"/>
          </a:p>
        </p:txBody>
      </p:sp>
    </p:spTree>
    <p:extLst>
      <p:ext uri="{BB962C8B-B14F-4D97-AF65-F5344CB8AC3E}">
        <p14:creationId xmlns:p14="http://schemas.microsoft.com/office/powerpoint/2010/main" val="246139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CA">
                <a:solidFill>
                  <a:srgbClr val="414041"/>
                </a:solidFill>
                <a:latin typeface="Lato"/>
                <a:ea typeface="Lato"/>
                <a:cs typeface="Lato"/>
                <a:sym typeface="Lato"/>
              </a:rPr>
              <a:t>ACTIVITY 8 MIN&gt;  Use Think Pair Share, Discussion, or group activity of generating a list/visual </a:t>
            </a:r>
            <a:r>
              <a:rPr lang="en-CA" err="1">
                <a:solidFill>
                  <a:srgbClr val="414041"/>
                </a:solidFill>
                <a:latin typeface="Lato"/>
                <a:ea typeface="Lato"/>
                <a:cs typeface="Lato"/>
                <a:sym typeface="Lato"/>
              </a:rPr>
              <a:t>mindmap</a:t>
            </a:r>
            <a:r>
              <a:rPr lang="en-CA">
                <a:solidFill>
                  <a:srgbClr val="414041"/>
                </a:solidFill>
                <a:latin typeface="Lato"/>
                <a:ea typeface="Lato"/>
                <a:cs typeface="Lato"/>
                <a:sym typeface="Lato"/>
              </a:rPr>
              <a:t> + gallery walk</a:t>
            </a:r>
          </a:p>
          <a:p>
            <a:pPr marL="457200" marR="0" lvl="0" indent="-317500" algn="l" rtl="0">
              <a:spcBef>
                <a:spcPts val="0"/>
              </a:spcBef>
              <a:spcAft>
                <a:spcPts val="0"/>
              </a:spcAft>
              <a:buClr>
                <a:srgbClr val="414041"/>
              </a:buClr>
              <a:buSzPts val="1400"/>
              <a:buFont typeface="Lato"/>
              <a:buChar char="●"/>
            </a:pPr>
            <a:r>
              <a:rPr lang="en-CA">
                <a:solidFill>
                  <a:srgbClr val="414041"/>
                </a:solidFill>
                <a:latin typeface="Lato"/>
                <a:ea typeface="Lato"/>
                <a:cs typeface="Lato"/>
                <a:sym typeface="Lato"/>
              </a:rPr>
              <a:t>What do you know about </a:t>
            </a:r>
            <a:r>
              <a:rPr lang="en-CA" err="1">
                <a:solidFill>
                  <a:srgbClr val="414041"/>
                </a:solidFill>
                <a:latin typeface="Lato"/>
                <a:ea typeface="Lato"/>
                <a:cs typeface="Lato"/>
                <a:sym typeface="Lato"/>
              </a:rPr>
              <a:t>GenAI</a:t>
            </a:r>
            <a:r>
              <a:rPr lang="en-CA">
                <a:solidFill>
                  <a:srgbClr val="414041"/>
                </a:solidFill>
                <a:latin typeface="Lato"/>
                <a:ea typeface="Lato"/>
                <a:cs typeface="Lato"/>
                <a:sym typeface="Lato"/>
              </a:rPr>
              <a:t> tools? </a:t>
            </a:r>
          </a:p>
          <a:p>
            <a:pPr marL="457200" marR="0" lvl="0" indent="-317500" algn="l" rtl="0">
              <a:spcBef>
                <a:spcPts val="0"/>
              </a:spcBef>
              <a:spcAft>
                <a:spcPts val="0"/>
              </a:spcAft>
              <a:buClr>
                <a:srgbClr val="414041"/>
              </a:buClr>
              <a:buSzPts val="1400"/>
              <a:buFont typeface="Lato"/>
              <a:buChar char="●"/>
            </a:pPr>
            <a:r>
              <a:rPr lang="en-CA">
                <a:solidFill>
                  <a:srgbClr val="414041"/>
                </a:solidFill>
                <a:latin typeface="Lato"/>
                <a:ea typeface="Lato"/>
                <a:cs typeface="Lato"/>
                <a:sym typeface="Lato"/>
              </a:rPr>
              <a:t>Have you used them before? In what ways? </a:t>
            </a:r>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3</a:t>
            </a:fld>
            <a:endParaRPr lang="en-CA"/>
          </a:p>
        </p:txBody>
      </p:sp>
    </p:spTree>
    <p:extLst>
      <p:ext uri="{BB962C8B-B14F-4D97-AF65-F5344CB8AC3E}">
        <p14:creationId xmlns:p14="http://schemas.microsoft.com/office/powerpoint/2010/main" val="383036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CA" b="1" i="1">
                <a:solidFill>
                  <a:schemeClr val="dk1"/>
                </a:solidFill>
              </a:rPr>
              <a:t>Generative AI</a:t>
            </a:r>
            <a:r>
              <a:rPr lang="en-CA">
                <a:solidFill>
                  <a:schemeClr val="dk1"/>
                </a:solidFill>
              </a:rPr>
              <a:t> references a newer set of artificial intelligence tools that are able to generate original content in the form of text, audio, video, imagery, code, simulation and more. Generative AI tools are created upon </a:t>
            </a:r>
            <a:r>
              <a:rPr lang="en-CA" b="1" i="1">
                <a:solidFill>
                  <a:schemeClr val="dk1"/>
                </a:solidFill>
              </a:rPr>
              <a:t>large language models</a:t>
            </a:r>
            <a:r>
              <a:rPr lang="en-CA">
                <a:solidFill>
                  <a:schemeClr val="dk1"/>
                </a:solidFill>
              </a:rPr>
              <a:t> (LLM’s) with </a:t>
            </a:r>
            <a:r>
              <a:rPr lang="en-CA" b="1" i="1">
                <a:solidFill>
                  <a:schemeClr val="dk1"/>
                </a:solidFill>
              </a:rPr>
              <a:t>GPT</a:t>
            </a:r>
            <a:r>
              <a:rPr lang="en-CA">
                <a:solidFill>
                  <a:schemeClr val="dk1"/>
                </a:solidFill>
              </a:rPr>
              <a:t> being the most popular. LLMs are trained on large data sets of knowledge including </a:t>
            </a:r>
            <a:r>
              <a:rPr lang="en-CA" b="1" i="1">
                <a:solidFill>
                  <a:schemeClr val="dk1"/>
                </a:solidFill>
              </a:rPr>
              <a:t>natural language processing</a:t>
            </a:r>
            <a:r>
              <a:rPr lang="en-CA">
                <a:solidFill>
                  <a:schemeClr val="dk1"/>
                </a:solidFill>
              </a:rPr>
              <a:t> models that help its outputs mimic natural human spoken text.</a:t>
            </a:r>
          </a:p>
          <a:p>
            <a:pPr marL="0" lvl="0" indent="0" algn="l" rtl="0">
              <a:lnSpc>
                <a:spcPct val="115000"/>
              </a:lnSpc>
              <a:spcBef>
                <a:spcPts val="1200"/>
              </a:spcBef>
              <a:spcAft>
                <a:spcPts val="0"/>
              </a:spcAft>
              <a:buClr>
                <a:schemeClr val="dk1"/>
              </a:buClr>
              <a:buSzPts val="1100"/>
              <a:buFont typeface="Arial"/>
              <a:buNone/>
            </a:pPr>
            <a:r>
              <a:rPr lang="en-CA">
                <a:solidFill>
                  <a:schemeClr val="dk1"/>
                </a:solidFill>
              </a:rPr>
              <a:t>How does it work?</a:t>
            </a:r>
          </a:p>
          <a:p>
            <a:pPr marL="0" lvl="0" indent="0" algn="l" rtl="0">
              <a:lnSpc>
                <a:spcPct val="115000"/>
              </a:lnSpc>
              <a:spcBef>
                <a:spcPts val="1200"/>
              </a:spcBef>
              <a:spcAft>
                <a:spcPts val="0"/>
              </a:spcAft>
              <a:buClr>
                <a:schemeClr val="dk1"/>
              </a:buClr>
              <a:buSzPts val="1100"/>
              <a:buFont typeface="Arial"/>
              <a:buNone/>
            </a:pPr>
            <a:r>
              <a:rPr lang="en-CA">
                <a:solidFill>
                  <a:schemeClr val="dk1"/>
                </a:solidFill>
              </a:rPr>
              <a:t>When interacting with a generative AI tool, you are essentially interacting with a </a:t>
            </a:r>
            <a:r>
              <a:rPr lang="en-CA" b="1" i="1">
                <a:solidFill>
                  <a:schemeClr val="dk1"/>
                </a:solidFill>
              </a:rPr>
              <a:t>chatbot</a:t>
            </a:r>
            <a:r>
              <a:rPr lang="en-CA">
                <a:solidFill>
                  <a:schemeClr val="dk1"/>
                </a:solidFill>
              </a:rPr>
              <a:t> in a two way conversation. You, as the user, ask it a question or give it a task, commonly referred to as a </a:t>
            </a:r>
            <a:r>
              <a:rPr lang="en-CA" b="1" i="1">
                <a:solidFill>
                  <a:schemeClr val="dk1"/>
                </a:solidFill>
              </a:rPr>
              <a:t>prompt.</a:t>
            </a:r>
            <a:r>
              <a:rPr lang="en-CA">
                <a:solidFill>
                  <a:schemeClr val="dk1"/>
                </a:solidFill>
              </a:rPr>
              <a:t> In return, the GAI tool will search through its datasets and using a predictive text model, string together sentences that are most related to your prompt. But it also has randomness. The same prompt will return different answers.</a:t>
            </a:r>
          </a:p>
          <a:p>
            <a:pPr marL="0" lvl="0" indent="0" algn="l" rtl="0">
              <a:lnSpc>
                <a:spcPct val="115000"/>
              </a:lnSpc>
              <a:spcBef>
                <a:spcPts val="1200"/>
              </a:spcBef>
              <a:spcAft>
                <a:spcPts val="1200"/>
              </a:spcAft>
              <a:buClr>
                <a:schemeClr val="dk1"/>
              </a:buClr>
              <a:buSzPts val="1100"/>
              <a:buFont typeface="Arial"/>
              <a:buNone/>
            </a:pPr>
            <a:r>
              <a:rPr lang="en-CA">
                <a:solidFill>
                  <a:schemeClr val="dk1"/>
                </a:solidFill>
              </a:rPr>
              <a:t>From here, you are able to continue the conversation by asking the GAI to refine its output or to generate additional outputs based on your prompts. As you can imagine then, the quality and level of detail within your prompt will greatly affect the output.</a:t>
            </a:r>
            <a:endParaRPr lang="en-CA"/>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4</a:t>
            </a:fld>
            <a:endParaRPr lang="en-CA"/>
          </a:p>
        </p:txBody>
      </p:sp>
    </p:spTree>
    <p:extLst>
      <p:ext uri="{BB962C8B-B14F-4D97-AF65-F5344CB8AC3E}">
        <p14:creationId xmlns:p14="http://schemas.microsoft.com/office/powerpoint/2010/main" val="126698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solidFill>
                  <a:schemeClr val="dk1"/>
                </a:solidFill>
                <a:latin typeface="Lato"/>
                <a:ea typeface="Lato"/>
                <a:cs typeface="Lato"/>
                <a:sym typeface="Lato"/>
              </a:rPr>
              <a:t>Give a brief overview of changes </a:t>
            </a:r>
            <a:r>
              <a:rPr lang="en-CA" err="1">
                <a:solidFill>
                  <a:schemeClr val="dk1"/>
                </a:solidFill>
                <a:latin typeface="Lato"/>
                <a:ea typeface="Lato"/>
                <a:cs typeface="Lato"/>
                <a:sym typeface="Lato"/>
              </a:rPr>
              <a:t>youre</a:t>
            </a:r>
            <a:r>
              <a:rPr lang="en-CA">
                <a:solidFill>
                  <a:schemeClr val="dk1"/>
                </a:solidFill>
                <a:latin typeface="Lato"/>
                <a:ea typeface="Lato"/>
                <a:cs typeface="Lato"/>
                <a:sym typeface="Lato"/>
              </a:rPr>
              <a:t> seeing professionally in industry or discipline related to this course? How </a:t>
            </a:r>
            <a:r>
              <a:rPr lang="en-CA" err="1">
                <a:solidFill>
                  <a:schemeClr val="dk1"/>
                </a:solidFill>
                <a:latin typeface="Lato"/>
                <a:ea typeface="Lato"/>
                <a:cs typeface="Lato"/>
                <a:sym typeface="Lato"/>
              </a:rPr>
              <a:t>wil</a:t>
            </a:r>
            <a:r>
              <a:rPr lang="en-CA">
                <a:solidFill>
                  <a:schemeClr val="dk1"/>
                </a:solidFill>
                <a:latin typeface="Lato"/>
                <a:ea typeface="Lato"/>
                <a:cs typeface="Lato"/>
                <a:sym typeface="Lato"/>
              </a:rPr>
              <a:t> it affect students future work? Highlight </a:t>
            </a:r>
            <a:r>
              <a:rPr lang="en-CA">
                <a:latin typeface="Lato"/>
                <a:ea typeface="Lato"/>
                <a:cs typeface="Lato"/>
                <a:sym typeface="Lato"/>
              </a:rPr>
              <a:t>How will this course will help prepare students to respond to AI? </a:t>
            </a:r>
            <a:endParaRPr lang="en-CA" b="1" i="0" u="none" strike="noStrike" cap="none">
              <a:latin typeface="Arial"/>
              <a:ea typeface="Arial"/>
              <a:cs typeface="Arial"/>
              <a:sym typeface="Arial"/>
            </a:endParaRPr>
          </a:p>
          <a:p>
            <a:pPr marL="0" marR="0" lvl="0" indent="0" algn="l" rtl="0">
              <a:spcBef>
                <a:spcPts val="0"/>
              </a:spcBef>
              <a:spcAft>
                <a:spcPts val="0"/>
              </a:spcAft>
              <a:buNone/>
            </a:pPr>
            <a:endParaRPr lang="en-CA">
              <a:solidFill>
                <a:schemeClr val="dk1"/>
              </a:solidFill>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t>Future of Jobs Report (2023): </a:t>
            </a:r>
            <a:r>
              <a:rPr lang="en-CA" u="sng">
                <a:solidFill>
                  <a:schemeClr val="hlink"/>
                </a:solidFill>
                <a:hlinkClick r:id="rId3"/>
              </a:rPr>
              <a:t>https://www3.weforum.org/docs/WEF_Future_of_Jobs_2023.pdf?_gl=1*19ubrm7*_up*MQ..&amp;</a:t>
            </a:r>
            <a:r>
              <a:rPr lang="en-CA" u="sng" err="1">
                <a:solidFill>
                  <a:schemeClr val="hlink"/>
                </a:solidFill>
                <a:hlinkClick r:id="rId3"/>
              </a:rPr>
              <a:t>gclid</a:t>
            </a:r>
            <a:r>
              <a:rPr lang="en-CA" u="sng">
                <a:solidFill>
                  <a:schemeClr val="hlink"/>
                </a:solidFill>
                <a:hlinkClick r:id="rId3"/>
              </a:rPr>
              <a:t>=CjwKCAjwjaWoBhAmEiwAXz8DBQ7_9vypwVThhXUyS8_xzwBnHiPBP6dXnXtZMrrXI4-fFtgkusqMGhoCTuEQAvD_BwE</a:t>
            </a:r>
            <a:endParaRPr lang="en-CA"/>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5</a:t>
            </a:fld>
            <a:endParaRPr lang="en-CA"/>
          </a:p>
        </p:txBody>
      </p:sp>
    </p:spTree>
    <p:extLst>
      <p:ext uri="{BB962C8B-B14F-4D97-AF65-F5344CB8AC3E}">
        <p14:creationId xmlns:p14="http://schemas.microsoft.com/office/powerpoint/2010/main" val="64382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Student-centred principles  (this could also be rephased to “EVERYONE”)</a:t>
            </a:r>
          </a:p>
          <a:p>
            <a:r>
              <a:rPr lang="en-CA"/>
              <a:t>The following graphic details the five student-centred principles to guide usage of </a:t>
            </a:r>
            <a:r>
              <a:rPr lang="en-CA" err="1"/>
              <a:t>GenAI</a:t>
            </a:r>
            <a:r>
              <a:rPr lang="en-CA"/>
              <a:t>. </a:t>
            </a:r>
          </a:p>
          <a:p>
            <a:pPr>
              <a:buFont typeface="+mj-lt"/>
              <a:buAutoNum type="arabicPeriod"/>
            </a:pPr>
            <a:r>
              <a:rPr lang="en-CA"/>
              <a:t>Students understand the significance of </a:t>
            </a:r>
            <a:r>
              <a:rPr lang="en-CA" err="1"/>
              <a:t>GenAI</a:t>
            </a:r>
            <a:r>
              <a:rPr lang="en-CA"/>
              <a:t> for society, careers, and studies.</a:t>
            </a:r>
          </a:p>
          <a:p>
            <a:pPr>
              <a:buFont typeface="+mj-lt"/>
              <a:buAutoNum type="arabicPeriod"/>
            </a:pPr>
            <a:r>
              <a:rPr lang="en-CA"/>
              <a:t>Students understand legitimate use of </a:t>
            </a:r>
            <a:r>
              <a:rPr lang="en-CA" err="1"/>
              <a:t>GenAI</a:t>
            </a:r>
            <a:r>
              <a:rPr lang="en-CA"/>
              <a:t> in their studies.</a:t>
            </a:r>
          </a:p>
          <a:p>
            <a:pPr>
              <a:buFont typeface="+mj-lt"/>
              <a:buAutoNum type="arabicPeriod"/>
            </a:pPr>
            <a:r>
              <a:rPr lang="en-CA"/>
              <a:t>Students are equipped to engage critically and ethically with </a:t>
            </a:r>
            <a:r>
              <a:rPr lang="en-CA" err="1"/>
              <a:t>GenAI</a:t>
            </a:r>
            <a:r>
              <a:rPr lang="en-CA"/>
              <a:t>.</a:t>
            </a:r>
          </a:p>
          <a:p>
            <a:pPr>
              <a:buFont typeface="+mj-lt"/>
              <a:buAutoNum type="arabicPeriod"/>
            </a:pPr>
            <a:r>
              <a:rPr lang="en-CA"/>
              <a:t>Students experience </a:t>
            </a:r>
            <a:r>
              <a:rPr lang="en-CA" err="1"/>
              <a:t>GenAI’s</a:t>
            </a:r>
            <a:r>
              <a:rPr lang="en-CA"/>
              <a:t> strengths and limitations as aids to learning.</a:t>
            </a:r>
          </a:p>
          <a:p>
            <a:pPr>
              <a:buFont typeface="+mj-lt"/>
              <a:buAutoNum type="arabicPeriod"/>
            </a:pPr>
            <a:r>
              <a:rPr lang="en-CA"/>
              <a:t>Students are assessed on what they need to know in an AI world.</a:t>
            </a:r>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6</a:t>
            </a:fld>
            <a:endParaRPr lang="en-CA"/>
          </a:p>
        </p:txBody>
      </p:sp>
    </p:spTree>
    <p:extLst>
      <p:ext uri="{BB962C8B-B14F-4D97-AF65-F5344CB8AC3E}">
        <p14:creationId xmlns:p14="http://schemas.microsoft.com/office/powerpoint/2010/main" val="64669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CA">
                <a:solidFill>
                  <a:schemeClr val="dk1"/>
                </a:solidFill>
                <a:latin typeface="Lato"/>
                <a:ea typeface="Lato"/>
                <a:cs typeface="Lato"/>
                <a:sym typeface="Lato"/>
              </a:rPr>
              <a:t>5 minutes Students could also use their devices to look these up!!</a:t>
            </a:r>
          </a:p>
          <a:p>
            <a:pPr marL="457200" marR="0" lvl="0" indent="-317500" algn="l" rtl="0">
              <a:spcBef>
                <a:spcPts val="0"/>
              </a:spcBef>
              <a:spcAft>
                <a:spcPts val="0"/>
              </a:spcAft>
              <a:buClr>
                <a:schemeClr val="dk1"/>
              </a:buClr>
              <a:buSzPts val="1400"/>
              <a:buFont typeface="Lato"/>
              <a:buChar char="●"/>
            </a:pPr>
            <a:r>
              <a:rPr lang="en-CA">
                <a:solidFill>
                  <a:schemeClr val="dk1"/>
                </a:solidFill>
                <a:latin typeface="Lato"/>
                <a:ea typeface="Lato"/>
                <a:cs typeface="Lato"/>
                <a:sym typeface="Lato"/>
              </a:rPr>
              <a:t>What are some limitations of </a:t>
            </a:r>
            <a:r>
              <a:rPr lang="en-CA" err="1">
                <a:solidFill>
                  <a:schemeClr val="dk1"/>
                </a:solidFill>
                <a:latin typeface="Lato"/>
                <a:ea typeface="Lato"/>
                <a:cs typeface="Lato"/>
                <a:sym typeface="Lato"/>
              </a:rPr>
              <a:t>GenAI</a:t>
            </a:r>
            <a:r>
              <a:rPr lang="en-CA">
                <a:solidFill>
                  <a:schemeClr val="dk1"/>
                </a:solidFill>
                <a:latin typeface="Lato"/>
                <a:ea typeface="Lato"/>
                <a:cs typeface="Lato"/>
                <a:sym typeface="Lato"/>
              </a:rPr>
              <a:t> tools?</a:t>
            </a:r>
          </a:p>
          <a:p>
            <a:pPr marL="457200" marR="0" lvl="0" indent="-317500" algn="l" rtl="0">
              <a:spcBef>
                <a:spcPts val="0"/>
              </a:spcBef>
              <a:spcAft>
                <a:spcPts val="0"/>
              </a:spcAft>
              <a:buClr>
                <a:schemeClr val="dk1"/>
              </a:buClr>
              <a:buSzPts val="1400"/>
              <a:buFont typeface="Lato"/>
              <a:buChar char="●"/>
            </a:pPr>
            <a:r>
              <a:rPr lang="en-CA">
                <a:solidFill>
                  <a:schemeClr val="dk1"/>
                </a:solidFill>
                <a:latin typeface="Lato"/>
                <a:ea typeface="Lato"/>
                <a:cs typeface="Lato"/>
                <a:sym typeface="Lato"/>
              </a:rPr>
              <a:t>What concerns are there surrounding </a:t>
            </a:r>
            <a:r>
              <a:rPr lang="en-CA" err="1">
                <a:solidFill>
                  <a:schemeClr val="dk1"/>
                </a:solidFill>
                <a:latin typeface="Lato"/>
                <a:ea typeface="Lato"/>
                <a:cs typeface="Lato"/>
                <a:sym typeface="Lato"/>
              </a:rPr>
              <a:t>GenAI</a:t>
            </a:r>
            <a:r>
              <a:rPr lang="en-CA">
                <a:solidFill>
                  <a:schemeClr val="dk1"/>
                </a:solidFill>
                <a:latin typeface="Lato"/>
                <a:ea typeface="Lato"/>
                <a:cs typeface="Lato"/>
                <a:sym typeface="Lato"/>
              </a:rPr>
              <a:t>?</a:t>
            </a:r>
            <a:endParaRPr lang="en-CA" sz="1050"/>
          </a:p>
          <a:p>
            <a:r>
              <a:rPr lang="en-CA"/>
              <a:t>“All data are biased, and you can approach tools in an ethical and responsible way.”</a:t>
            </a:r>
          </a:p>
        </p:txBody>
      </p:sp>
      <p:sp>
        <p:nvSpPr>
          <p:cNvPr id="4" name="Slide Number Placeholder 3"/>
          <p:cNvSpPr>
            <a:spLocks noGrp="1"/>
          </p:cNvSpPr>
          <p:nvPr>
            <p:ph type="sldNum" sz="quarter" idx="5"/>
          </p:nvPr>
        </p:nvSpPr>
        <p:spPr/>
        <p:txBody>
          <a:bodyPr/>
          <a:lstStyle/>
          <a:p>
            <a:fld id="{44EE984E-AF1E-4CBA-9470-82482B1FEBF4}" type="slidenum">
              <a:rPr lang="en-CA" smtClean="0"/>
              <a:t>7</a:t>
            </a:fld>
            <a:endParaRPr lang="en-CA"/>
          </a:p>
        </p:txBody>
      </p:sp>
    </p:spTree>
    <p:extLst>
      <p:ext uri="{BB962C8B-B14F-4D97-AF65-F5344CB8AC3E}">
        <p14:creationId xmlns:p14="http://schemas.microsoft.com/office/powerpoint/2010/main" val="374178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8</a:t>
            </a:fld>
            <a:endParaRPr lang="en-CA"/>
          </a:p>
        </p:txBody>
      </p:sp>
    </p:spTree>
    <p:extLst>
      <p:ext uri="{BB962C8B-B14F-4D97-AF65-F5344CB8AC3E}">
        <p14:creationId xmlns:p14="http://schemas.microsoft.com/office/powerpoint/2010/main" val="403391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Midjourney article showing race and gender bias https://www.techfinitive.com/features/what-200-job-images-reveal-about-bias-in-ai/</a:t>
            </a:r>
          </a:p>
          <a:p>
            <a:endParaRPr lang="en-CA"/>
          </a:p>
        </p:txBody>
      </p:sp>
      <p:sp>
        <p:nvSpPr>
          <p:cNvPr id="4" name="Slide Number Placeholder 3"/>
          <p:cNvSpPr>
            <a:spLocks noGrp="1"/>
          </p:cNvSpPr>
          <p:nvPr>
            <p:ph type="sldNum" sz="quarter" idx="5"/>
          </p:nvPr>
        </p:nvSpPr>
        <p:spPr/>
        <p:txBody>
          <a:bodyPr/>
          <a:lstStyle/>
          <a:p>
            <a:fld id="{44EE984E-AF1E-4CBA-9470-82482B1FEBF4}" type="slidenum">
              <a:rPr lang="en-CA" smtClean="0"/>
              <a:t>9</a:t>
            </a:fld>
            <a:endParaRPr lang="en-CA"/>
          </a:p>
        </p:txBody>
      </p:sp>
    </p:spTree>
    <p:extLst>
      <p:ext uri="{BB962C8B-B14F-4D97-AF65-F5344CB8AC3E}">
        <p14:creationId xmlns:p14="http://schemas.microsoft.com/office/powerpoint/2010/main" val="1302958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764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306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68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33041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05909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46195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39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15135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63061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96727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5/23/2024</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81981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5/23/2024</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061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2" r:id="rId6"/>
    <p:sldLayoutId id="2147483667" r:id="rId7"/>
    <p:sldLayoutId id="2147483663" r:id="rId8"/>
    <p:sldLayoutId id="2147483664" r:id="rId9"/>
    <p:sldLayoutId id="2147483665" r:id="rId10"/>
    <p:sldLayoutId id="2147483666"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onesearch.library.utoronto.ca/copyright/generative-ai-tools-and-copyright-considerations" TargetMode="External"/><Relationship Id="rId3" Type="http://schemas.openxmlformats.org/officeDocument/2006/relationships/hyperlink" Target="https://www.theguardian.com/technology/2022/dec/04/ai-bot-chatgpt-stuns-academics-with-essay-writing-skills-and-usability?CMP=Share_iOSApp_Other" TargetMode="External"/><Relationship Id="rId7" Type="http://schemas.openxmlformats.org/officeDocument/2006/relationships/hyperlink" Target="https://www.latimes.com/entertainment-arts/business/story/2024-05-16/sony-warns-tech-companies-dont-use-our-music-to-train-your-a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oogle.com/url?sa=t&amp;source=web&amp;rct=j&amp;opi=89978449&amp;url=https://www.nytimes.com/2023/12/27/business/media/new-york-times-open-ai-microsoft-lawsuit.html&amp;ved=2ahUKEwiDlfztqZOGAxVDJTQIHZV_D8UQFnoECCcQAQ&amp;usg=AOvVaw225CXzP4AqS_t0HlKuRxzB" TargetMode="External"/><Relationship Id="rId5" Type="http://schemas.openxmlformats.org/officeDocument/2006/relationships/hyperlink" Target="https://www.cbc.ca/radio/asithappens/authors-guild-chatgpt-lawsuit-1.6974154" TargetMode="External"/><Relationship Id="rId10" Type="http://schemas.openxmlformats.org/officeDocument/2006/relationships/hyperlink" Target="https://timesofindia.indiatimes.com/gadgets-news/amazon-warns-employees-against-using-third-party-ai-tools-for-work/articleshow/10801370" TargetMode="External"/><Relationship Id="rId4" Type="http://schemas.openxmlformats.org/officeDocument/2006/relationships/hyperlink" Target="https://www.thefashionlaw.com/from-chatgpt-to-deepfake-creating-apps-a-running-list-of-key-ai-lawsuits/" TargetMode="External"/><Relationship Id="rId9" Type="http://schemas.openxmlformats.org/officeDocument/2006/relationships/hyperlink" Target="https://haerting.de/en/insights/samsungs-chatgpt-leak-ai-risks-in-the-workpla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ime.com/6247678/openai-chatgpt-kenya-work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thecsruniverse.com/articles/ai-images-consume-as-much-energy-as-charging-your-smartphone" TargetMode="External"/><Relationship Id="rId4" Type="http://schemas.openxmlformats.org/officeDocument/2006/relationships/hyperlink" Target="https://oecd.ai/en/wonk/how-much-water-does-ai-consu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eaching.cornell.edu/generative-artificial-intelligence#Upsid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vcc.ca/about/governance--policies/policies/policies/policy-index/academic-integrity.html" TargetMode="Externa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116C7F8F.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ibguides.usask.ca/AcademicIntegrityTutorial/UnderstandingGenerativeAI" TargetMode="External"/><Relationship Id="rId2" Type="http://schemas.openxmlformats.org/officeDocument/2006/relationships/hyperlink" Target="https://libguides.vcc.ca/Ai/citation" TargetMode="External"/><Relationship Id="rId1" Type="http://schemas.openxmlformats.org/officeDocument/2006/relationships/slideLayout" Target="../slideLayouts/slideLayout2.xml"/><Relationship Id="rId5" Type="http://schemas.openxmlformats.org/officeDocument/2006/relationships/hyperlink" Target="https://educational-innovation.sydney.edu.au/teaching@sydney/prompt-engineering-for-students-making-generative-ai-work-for-you/" TargetMode="External"/><Relationship Id="rId4" Type="http://schemas.openxmlformats.org/officeDocument/2006/relationships/hyperlink" Target="https://canvas.sydney.edu.au/courses/5165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tlp-lpa.ca/research/evaluate-for-quality" TargetMode="External"/><Relationship Id="rId3" Type="http://schemas.microsoft.com/office/2018/10/relationships/comments" Target="../comments/modernComment_10D_E6A58E85.xml"/><Relationship Id="rId7" Type="http://schemas.openxmlformats.org/officeDocument/2006/relationships/hyperlink" Target="https://can01.safelinks.protection.outlook.com/?url=https%3A%2F%2Fwww.chicagomanualofstyle.org%2Fqanda%2Fdata%2Ffaq%2Ftopics%2FDocumentation%2Ffaq0422.html&amp;data=05%7C01%7Ctegan.mannisto%40utoronto.ca%7Ce02bd23975874cab4b7808dbab222843%7C78aac2262f034b4d9037b46d56c55210%7C0%7C0%7C638291935422793926%7CUnknown%7CTWFpbGZsb3d8eyJWIjoiMC4wLjAwMDAiLCJQIjoiV2luMzIiLCJBTiI6Ik1haWwiLCJXVCI6Mn0%3D%7C3000%7C%7C%7C&amp;sdata=OLHxsX3uOB40VvH5UKUOoBnm60aLHjNhtdPraFLExKA%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an01.safelinks.protection.outlook.com/?url=https%3A%2F%2Fapastyle.apa.org%2Fblog%2Fhow-to-cite-chatgpt&amp;data=05%7C01%7Ctegan.mannisto%40utoronto.ca%7Ce02bd23975874cab4b7808dbab222843%7C78aac2262f034b4d9037b46d56c55210%7C0%7C0%7C638291935422793926%7CUnknown%7CTWFpbGZsb3d8eyJWIjoiMC4wLjAwMDAiLCJQIjoiV2luMzIiLCJBTiI6Ik1haWwiLCJXVCI6Mn0%3D%7C3000%7C%7C%7C&amp;sdata=bTwGifnhBkqAeRvCXLSlB5lMxdRzH9W2nTdoEaT5xx4%3D&amp;reserved=0" TargetMode="External"/><Relationship Id="rId5" Type="http://schemas.openxmlformats.org/officeDocument/2006/relationships/hyperlink" Target="https://can01.safelinks.protection.outlook.com/?url=https%3A%2F%2Fstyle.mla.org%2Fciting-generative-ai%2F&amp;data=05%7C01%7Ctegan.mannisto%40utoronto.ca%7Ce02bd23975874cab4b7808dbab222843%7C78aac2262f034b4d9037b46d56c55210%7C0%7C0%7C638291935422793926%7CUnknown%7CTWFpbGZsb3d8eyJWIjoiMC4wLjAwMDAiLCJQIjoiV2luMzIiLCJBTiI6Ik1haWwiLCJXVCI6Mn0%3D%7C3000%7C%7C%7C&amp;sdata=kU89BCYTcvXxIpVk218JoDDb9cC6lRpNsT8rn9HQndA%3D&amp;reserved=0" TargetMode="External"/><Relationship Id="rId4" Type="http://schemas.openxmlformats.org/officeDocument/2006/relationships/hyperlink" Target="https://libraryguides.centennialcollege.ca/c.php?g=584090&amp;p=5280720" TargetMode="External"/></Relationships>
</file>

<file path=ppt/slides/_rels/slide24.xml.rels><?xml version="1.0" encoding="UTF-8" standalone="yes"?>
<Relationships xmlns="http://schemas.openxmlformats.org/package/2006/relationships"><Relationship Id="rId3" Type="http://schemas.microsoft.com/office/2018/10/relationships/comments" Target="../comments/modernComment_10E_41BC2DD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lx.uts.edu.au/collections/artificial-intelligence-in-learning-and-teaching/resources/five-principles-for-effective-ethical-use-generative-a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hyperlink" Target="https://librarysearch.centennialcollege.ca/permalink/01OCLS_CENTENN/16j836i/BM_eNqNzDEOgkAQQNEttEDlDtPYSaKsAi0hGmwVazLAKJvAsrIDhNtr4QGsfvPyV8LFgWvSrEpkqhbC2cvA945SHhyRxA32LVVQzBBfIamRi47tDh5ajdRbxYos3Bl7hhuN2BqlX5B2E2Q1zZARlvVGLJ_YWHJ_XYvt5ZwlqWf67j2Q5VzTZA2a7y_3w-AURmHkH-S_7gP-jj0N" TargetMode="External"/><Relationship Id="rId7" Type="http://schemas.openxmlformats.org/officeDocument/2006/relationships/hyperlink" Target="https://www.techlearning.com/news/un-research-sheds-light-on-ai-bia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theconversation.com/ageism-sexism-classism-and-more-7-examples-of-bias-in-ai-generated-images-208748?utm_medium=email&amp;utm_campaign=Latest%20from%20The%20Conversation%20for%20July%2011%202023%20-%202678027040&amp;utm_content=Latest%20from%20The%20Conversation%20for%20July%2011%202023%20-%202678027040+CID_14805d6fe8876de22dd6d873cc65af93&amp;utm_source=campaign_monitor&amp;utm_term=Ageism%20sexism%20classism%20and%20more%207%20examples%20of%20bias%20in%20AI-generated%20images" TargetMode="External"/><Relationship Id="rId5" Type="http://schemas.openxmlformats.org/officeDocument/2006/relationships/hyperlink" Target="https://www.accountingweb.co.uk/tech/tech-pulse/academics-apologise-for-ai-blunder-implicating-big-four" TargetMode="External"/><Relationship Id="rId4" Type="http://schemas.openxmlformats.org/officeDocument/2006/relationships/hyperlink" Target="https://www.google.com/url?sa=t&amp;source=web&amp;rct=j&amp;opi=89978449&amp;url=https://www.cbc.ca/news/canada/british-columbia/lawyer-chatgpt-fake-precedent-1.7126393&amp;ved=2ahUKEwjz9I692JCGAxW0AjQIHUGVClwQFnoECBsQAQ&amp;usg=AOvVaw0UL6X-Zf8pQbXXZFEYMYP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vpnmentor.com/blog/ai-generated-images-researc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techfinitive.com/features/what-200-job-images-reveal-about-bias-in-ai/" TargetMode="Externa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815A6C-5997-44C6-B5EE-CA7E29AB2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burst of blue and pink">
            <a:extLst>
              <a:ext uri="{FF2B5EF4-FFF2-40B4-BE49-F238E27FC236}">
                <a16:creationId xmlns:a16="http://schemas.microsoft.com/office/drawing/2014/main" id="{685303DF-F80E-1CC4-0A60-829CBF36C4D3}"/>
              </a:ext>
            </a:extLst>
          </p:cNvPr>
          <p:cNvPicPr>
            <a:picLocks noChangeAspect="1"/>
          </p:cNvPicPr>
          <p:nvPr/>
        </p:nvPicPr>
        <p:blipFill rotWithShape="1">
          <a:blip r:embed="rId3"/>
          <a:srcRect/>
          <a:stretch/>
        </p:blipFill>
        <p:spPr>
          <a:xfrm>
            <a:off x="0" y="0"/>
            <a:ext cx="12191979" cy="6857990"/>
          </a:xfrm>
          <a:prstGeom prst="rect">
            <a:avLst/>
          </a:prstGeom>
        </p:spPr>
      </p:pic>
      <p:sp>
        <p:nvSpPr>
          <p:cNvPr id="11" name="Oval 10">
            <a:extLst>
              <a:ext uri="{FF2B5EF4-FFF2-40B4-BE49-F238E27FC236}">
                <a16:creationId xmlns:a16="http://schemas.microsoft.com/office/drawing/2014/main" id="{CC3B9006-4406-4E2F-8B42-6A968FCC8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4287" y="1168273"/>
            <a:ext cx="4527613" cy="4527613"/>
          </a:xfrm>
          <a:prstGeom prst="ellipse">
            <a:avLst/>
          </a:prstGeom>
          <a:solidFill>
            <a:schemeClr val="accent1">
              <a:lumMod val="20000"/>
              <a:lumOff val="80000"/>
            </a:schemeClr>
          </a:solidFill>
          <a:ln>
            <a:noFill/>
          </a:ln>
          <a:effectLst>
            <a:outerShdw dist="165100" dir="132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26224-DF8E-D910-1DDE-38D8575D81EB}"/>
              </a:ext>
            </a:extLst>
          </p:cNvPr>
          <p:cNvSpPr>
            <a:spLocks noGrp="1"/>
          </p:cNvSpPr>
          <p:nvPr>
            <p:ph type="ctrTitle"/>
          </p:nvPr>
        </p:nvSpPr>
        <p:spPr>
          <a:xfrm>
            <a:off x="7254240" y="2514600"/>
            <a:ext cx="4366260" cy="2443481"/>
          </a:xfrm>
        </p:spPr>
        <p:txBody>
          <a:bodyPr anchor="ctr">
            <a:normAutofit fontScale="90000"/>
          </a:bodyPr>
          <a:lstStyle/>
          <a:p>
            <a:pPr algn="ctr"/>
            <a:r>
              <a:rPr lang="en-US" sz="3200">
                <a:solidFill>
                  <a:srgbClr val="000000"/>
                </a:solidFill>
              </a:rPr>
              <a:t>[Insert Course name] and </a:t>
            </a:r>
            <a:r>
              <a:rPr lang="en-US" sz="3200" err="1">
                <a:solidFill>
                  <a:srgbClr val="000000"/>
                </a:solidFill>
              </a:rPr>
              <a:t>genAI</a:t>
            </a:r>
            <a:endParaRPr lang="en-CA" sz="3200">
              <a:solidFill>
                <a:srgbClr val="000000"/>
              </a:solidFill>
            </a:endParaRPr>
          </a:p>
        </p:txBody>
      </p:sp>
      <p:pic>
        <p:nvPicPr>
          <p:cNvPr id="5" name="Google Shape;122;p26" descr="Creative Commons license: include attribution, for non-commerical use, share alike">
            <a:extLst>
              <a:ext uri="{FF2B5EF4-FFF2-40B4-BE49-F238E27FC236}">
                <a16:creationId xmlns:a16="http://schemas.microsoft.com/office/drawing/2014/main" id="{A8C3AF95-F0EC-E0F4-6AA3-C253CD38BCD0}"/>
              </a:ext>
            </a:extLst>
          </p:cNvPr>
          <p:cNvPicPr preferRelativeResize="0"/>
          <p:nvPr/>
        </p:nvPicPr>
        <p:blipFill>
          <a:blip r:embed="rId4">
            <a:alphaModFix/>
          </a:blip>
          <a:stretch>
            <a:fillRect/>
          </a:stretch>
        </p:blipFill>
        <p:spPr>
          <a:xfrm>
            <a:off x="251921" y="6068438"/>
            <a:ext cx="2038125" cy="713350"/>
          </a:xfrm>
          <a:prstGeom prst="rect">
            <a:avLst/>
          </a:prstGeom>
          <a:noFill/>
          <a:ln>
            <a:noFill/>
          </a:ln>
        </p:spPr>
      </p:pic>
      <p:sp>
        <p:nvSpPr>
          <p:cNvPr id="6" name="TextBox 5">
            <a:extLst>
              <a:ext uri="{FF2B5EF4-FFF2-40B4-BE49-F238E27FC236}">
                <a16:creationId xmlns:a16="http://schemas.microsoft.com/office/drawing/2014/main" id="{85FC60A5-F1BD-983F-E51A-839A7800C70A}"/>
              </a:ext>
            </a:extLst>
          </p:cNvPr>
          <p:cNvSpPr txBox="1"/>
          <p:nvPr/>
        </p:nvSpPr>
        <p:spPr>
          <a:xfrm>
            <a:off x="2670371" y="6352248"/>
            <a:ext cx="8431901" cy="461665"/>
          </a:xfrm>
          <a:prstGeom prst="rect">
            <a:avLst/>
          </a:prstGeom>
          <a:noFill/>
        </p:spPr>
        <p:txBody>
          <a:bodyPr wrap="square" lIns="91440" tIns="45720" rIns="91440" bIns="45720" rtlCol="0" anchor="t">
            <a:spAutoFit/>
          </a:bodyPr>
          <a:lstStyle/>
          <a:p>
            <a:r>
              <a:rPr lang="en" sz="1200">
                <a:latin typeface="Lato"/>
                <a:ea typeface="Lato"/>
                <a:cs typeface="Lato"/>
              </a:rPr>
              <a:t>VCC CTLR May 2024</a:t>
            </a:r>
            <a:br>
              <a:rPr lang="en" sz="1200">
                <a:latin typeface="Lato"/>
                <a:ea typeface="Lato"/>
                <a:cs typeface="Lato"/>
                <a:sym typeface="Lato"/>
              </a:rPr>
            </a:br>
            <a:endParaRPr lang="en-CA" sz="1200"/>
          </a:p>
        </p:txBody>
      </p:sp>
    </p:spTree>
    <p:extLst>
      <p:ext uri="{BB962C8B-B14F-4D97-AF65-F5344CB8AC3E}">
        <p14:creationId xmlns:p14="http://schemas.microsoft.com/office/powerpoint/2010/main" val="356833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C9A9-D9AF-A4DE-32EF-563579BD945C}"/>
              </a:ext>
            </a:extLst>
          </p:cNvPr>
          <p:cNvSpPr>
            <a:spLocks noGrp="1"/>
          </p:cNvSpPr>
          <p:nvPr>
            <p:ph type="title"/>
          </p:nvPr>
        </p:nvSpPr>
        <p:spPr/>
        <p:txBody>
          <a:bodyPr/>
          <a:lstStyle/>
          <a:p>
            <a:r>
              <a:rPr lang="en-US"/>
              <a:t>Legal and ethical concerns</a:t>
            </a:r>
            <a:endParaRPr lang="en-CA"/>
          </a:p>
        </p:txBody>
      </p:sp>
      <p:sp>
        <p:nvSpPr>
          <p:cNvPr id="3" name="Content Placeholder 2">
            <a:extLst>
              <a:ext uri="{FF2B5EF4-FFF2-40B4-BE49-F238E27FC236}">
                <a16:creationId xmlns:a16="http://schemas.microsoft.com/office/drawing/2014/main" id="{5B563E42-3A21-473E-7F1A-8E88082CF81E}"/>
              </a:ext>
            </a:extLst>
          </p:cNvPr>
          <p:cNvSpPr>
            <a:spLocks noGrp="1"/>
          </p:cNvSpPr>
          <p:nvPr>
            <p:ph idx="1"/>
          </p:nvPr>
        </p:nvSpPr>
        <p:spPr/>
        <p:txBody>
          <a:bodyPr>
            <a:normAutofit/>
          </a:bodyPr>
          <a:lstStyle/>
          <a:p>
            <a:pPr>
              <a:lnSpc>
                <a:spcPct val="120000"/>
              </a:lnSpc>
              <a:spcBef>
                <a:spcPts val="0"/>
              </a:spcBef>
              <a:buClr>
                <a:srgbClr val="000000"/>
              </a:buClr>
              <a:buSzPts val="1800"/>
            </a:pPr>
            <a:r>
              <a:rPr lang="en-CA" b="1"/>
              <a:t>Copyright concerns</a:t>
            </a:r>
            <a:r>
              <a:rPr lang="en-CA"/>
              <a:t>: </a:t>
            </a:r>
            <a:r>
              <a:rPr lang="en-CA" err="1">
                <a:highlight>
                  <a:srgbClr val="FEFEFE"/>
                </a:highlight>
              </a:rPr>
              <a:t>GenAI</a:t>
            </a:r>
            <a:r>
              <a:rPr lang="en-CA">
                <a:highlight>
                  <a:srgbClr val="FEFEFE"/>
                </a:highlight>
              </a:rPr>
              <a:t> models use material taken from the internet, generally without the permission of the authors and artists. It has been argued that ChatGPT is </a:t>
            </a:r>
            <a:r>
              <a:rPr lang="en-CA" u="sng">
                <a:highlight>
                  <a:srgbClr val="FEFEFE"/>
                </a:highlight>
                <a:hlinkClick r:id="rId3">
                  <a:extLst>
                    <a:ext uri="{A12FA001-AC4F-418D-AE19-62706E023703}">
                      <ahyp:hlinkClr xmlns:ahyp="http://schemas.microsoft.com/office/drawing/2018/hyperlinkcolor" val="tx"/>
                    </a:ext>
                  </a:extLst>
                </a:hlinkClick>
              </a:rPr>
              <a:t>"copyright laundering"</a:t>
            </a:r>
            <a:r>
              <a:rPr lang="en-CA">
                <a:highlight>
                  <a:srgbClr val="FEFEFE"/>
                </a:highlight>
              </a:rPr>
              <a:t> –by </a:t>
            </a:r>
            <a:r>
              <a:rPr lang="en-CA">
                <a:highlight>
                  <a:srgbClr val="FEFEFE"/>
                </a:highlight>
                <a:hlinkClick r:id="rId4"/>
              </a:rPr>
              <a:t>artists </a:t>
            </a:r>
            <a:r>
              <a:rPr lang="en-CA">
                <a:highlight>
                  <a:srgbClr val="FEFEFE"/>
                </a:highlight>
              </a:rPr>
              <a:t>and</a:t>
            </a:r>
            <a:r>
              <a:rPr lang="en-CA">
                <a:highlight>
                  <a:srgbClr val="FEFEFE"/>
                </a:highlight>
                <a:hlinkClick r:id="rId5"/>
              </a:rPr>
              <a:t> authors</a:t>
            </a:r>
            <a:r>
              <a:rPr lang="en-CA">
                <a:highlight>
                  <a:srgbClr val="FEFEFE"/>
                </a:highlight>
              </a:rPr>
              <a:t>, </a:t>
            </a:r>
            <a:r>
              <a:rPr lang="en-CA">
                <a:highlight>
                  <a:srgbClr val="FEFEFE"/>
                </a:highlight>
                <a:hlinkClick r:id="rId6"/>
              </a:rPr>
              <a:t>NYTimes</a:t>
            </a:r>
            <a:r>
              <a:rPr lang="en-CA">
                <a:highlight>
                  <a:srgbClr val="FEFEFE"/>
                </a:highlight>
              </a:rPr>
              <a:t>, </a:t>
            </a:r>
            <a:r>
              <a:rPr lang="en-CA">
                <a:highlight>
                  <a:srgbClr val="FEFEFE"/>
                </a:highlight>
                <a:hlinkClick r:id="rId7"/>
              </a:rPr>
              <a:t>Sony music </a:t>
            </a:r>
            <a:r>
              <a:rPr lang="en-CA">
                <a:highlight>
                  <a:srgbClr val="FEFEFE"/>
                </a:highlight>
              </a:rPr>
              <a:t>. </a:t>
            </a:r>
            <a:r>
              <a:rPr lang="en-CA">
                <a:highlight>
                  <a:srgbClr val="FEFEFE"/>
                </a:highlight>
                <a:hlinkClick r:id="rId8"/>
              </a:rPr>
              <a:t>Copyright concerns about uploading academic papers into </a:t>
            </a:r>
            <a:r>
              <a:rPr lang="en-CA" err="1">
                <a:highlight>
                  <a:srgbClr val="FEFEFE"/>
                </a:highlight>
                <a:hlinkClick r:id="rId8"/>
              </a:rPr>
              <a:t>chatgpt</a:t>
            </a:r>
            <a:r>
              <a:rPr lang="en-CA">
                <a:highlight>
                  <a:srgbClr val="FEFEFE"/>
                </a:highlight>
                <a:hlinkClick r:id="rId8"/>
              </a:rPr>
              <a:t> to summarize</a:t>
            </a:r>
            <a:r>
              <a:rPr lang="en-CA">
                <a:highlight>
                  <a:srgbClr val="FEFEFE"/>
                </a:highlight>
              </a:rPr>
              <a:t>. </a:t>
            </a:r>
          </a:p>
          <a:p>
            <a:pPr>
              <a:lnSpc>
                <a:spcPct val="120000"/>
              </a:lnSpc>
              <a:spcBef>
                <a:spcPts val="0"/>
              </a:spcBef>
              <a:buClr>
                <a:srgbClr val="000000"/>
              </a:buClr>
              <a:buSzPts val="1800"/>
            </a:pPr>
            <a:r>
              <a:rPr lang="en-CA" sz="2000" b="1"/>
              <a:t>Disclosing protected information</a:t>
            </a:r>
            <a:r>
              <a:rPr lang="en-CA" sz="2000"/>
              <a:t>: </a:t>
            </a:r>
            <a:r>
              <a:rPr lang="en-US" sz="2000"/>
              <a:t>It may be unlawful to enter material using the chat function of a </a:t>
            </a:r>
            <a:r>
              <a:rPr lang="en-US" sz="2000" err="1"/>
              <a:t>GenAI</a:t>
            </a:r>
            <a:r>
              <a:rPr lang="en-US" sz="2000"/>
              <a:t> app if the material is protected by laws, such as:  privacy laws, intellectual property laws, confidential organization data, or otherwise confidential (e.g., a court order). Be cautious what personal information you share. </a:t>
            </a:r>
            <a:r>
              <a:rPr lang="en-CA" b="1">
                <a:hlinkClick r:id="rId9"/>
              </a:rPr>
              <a:t>Samsung's ChatGPT Leak: AI Risks in the Workplace.  </a:t>
            </a:r>
            <a:r>
              <a:rPr lang="en-CA" b="1">
                <a:hlinkClick r:id="rId10"/>
              </a:rPr>
              <a:t>Amazon bans ChatGPT to protect internal company data.</a:t>
            </a:r>
            <a:endParaRPr lang="en-CA" b="1">
              <a:hlinkClick r:id="rId9"/>
            </a:endParaRPr>
          </a:p>
          <a:p>
            <a:pPr>
              <a:lnSpc>
                <a:spcPct val="120000"/>
              </a:lnSpc>
              <a:spcBef>
                <a:spcPts val="0"/>
              </a:spcBef>
              <a:buClr>
                <a:srgbClr val="000000"/>
              </a:buClr>
              <a:buSzPts val="1800"/>
            </a:pPr>
            <a:endParaRPr lang="en-US" sz="2000"/>
          </a:p>
          <a:p>
            <a:pPr marL="0" indent="0">
              <a:lnSpc>
                <a:spcPct val="120000"/>
              </a:lnSpc>
              <a:buNone/>
            </a:pPr>
            <a:endParaRPr lang="en-US" sz="2000"/>
          </a:p>
          <a:p>
            <a:pPr marL="0" indent="0">
              <a:buNone/>
            </a:pPr>
            <a:endParaRPr lang="en-CA"/>
          </a:p>
        </p:txBody>
      </p:sp>
    </p:spTree>
    <p:extLst>
      <p:ext uri="{BB962C8B-B14F-4D97-AF65-F5344CB8AC3E}">
        <p14:creationId xmlns:p14="http://schemas.microsoft.com/office/powerpoint/2010/main" val="309723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A222-1EF0-889F-3AD3-E0A1E1A47815}"/>
              </a:ext>
            </a:extLst>
          </p:cNvPr>
          <p:cNvSpPr>
            <a:spLocks noGrp="1"/>
          </p:cNvSpPr>
          <p:nvPr>
            <p:ph type="title"/>
          </p:nvPr>
        </p:nvSpPr>
        <p:spPr/>
        <p:txBody>
          <a:bodyPr/>
          <a:lstStyle/>
          <a:p>
            <a:r>
              <a:rPr lang="en-US"/>
              <a:t>Other ethical concerns</a:t>
            </a:r>
            <a:endParaRPr lang="en-CA"/>
          </a:p>
        </p:txBody>
      </p:sp>
      <p:sp>
        <p:nvSpPr>
          <p:cNvPr id="3" name="Content Placeholder 2">
            <a:extLst>
              <a:ext uri="{FF2B5EF4-FFF2-40B4-BE49-F238E27FC236}">
                <a16:creationId xmlns:a16="http://schemas.microsoft.com/office/drawing/2014/main" id="{FA081743-AB41-FEE6-3FAA-282B08EBE981}"/>
              </a:ext>
            </a:extLst>
          </p:cNvPr>
          <p:cNvSpPr>
            <a:spLocks noGrp="1"/>
          </p:cNvSpPr>
          <p:nvPr>
            <p:ph idx="1"/>
          </p:nvPr>
        </p:nvSpPr>
        <p:spPr/>
        <p:txBody>
          <a:bodyPr>
            <a:normAutofit/>
          </a:bodyPr>
          <a:lstStyle/>
          <a:p>
            <a:pPr>
              <a:lnSpc>
                <a:spcPct val="120000"/>
              </a:lnSpc>
            </a:pPr>
            <a:r>
              <a:rPr lang="en-US" sz="2000" b="1" err="1"/>
              <a:t>Labour</a:t>
            </a:r>
            <a:r>
              <a:rPr lang="en-US" sz="2000" b="1"/>
              <a:t> required to </a:t>
            </a:r>
            <a:r>
              <a:rPr lang="en-US" sz="2000"/>
              <a:t>prepare data sets for AI model training: </a:t>
            </a:r>
            <a:r>
              <a:rPr lang="en-US" sz="2000">
                <a:hlinkClick r:id="rId3"/>
              </a:rPr>
              <a:t>employing workers from the global south </a:t>
            </a:r>
            <a:r>
              <a:rPr lang="en-US" sz="2000"/>
              <a:t>to scrape harmful images and text from the data set.</a:t>
            </a:r>
          </a:p>
          <a:p>
            <a:pPr>
              <a:lnSpc>
                <a:spcPct val="120000"/>
              </a:lnSpc>
            </a:pPr>
            <a:r>
              <a:rPr lang="en-US" sz="2000" b="1"/>
              <a:t>Ecological impact: </a:t>
            </a:r>
            <a:r>
              <a:rPr lang="en-US" sz="2000"/>
              <a:t>Concerns about emissions (carbon footprint) produced to power AI and water usage globally to cool the servers as they continue operating. </a:t>
            </a:r>
            <a:r>
              <a:rPr lang="en-US" sz="2000">
                <a:hlinkClick r:id="rId4"/>
              </a:rPr>
              <a:t>Estimate 500 mL (2 cups) used for every 20-50 prompts</a:t>
            </a:r>
            <a:r>
              <a:rPr lang="en-US" sz="2000"/>
              <a:t>. </a:t>
            </a:r>
            <a:r>
              <a:rPr lang="en-US">
                <a:hlinkClick r:id="rId5"/>
              </a:rPr>
              <a:t>Making an image with </a:t>
            </a:r>
            <a:r>
              <a:rPr lang="en-US" err="1">
                <a:hlinkClick r:id="rId5"/>
              </a:rPr>
              <a:t>GenAI</a:t>
            </a:r>
            <a:r>
              <a:rPr lang="en-US">
                <a:hlinkClick r:id="rId5"/>
              </a:rPr>
              <a:t> uses as much energy as charging your phone</a:t>
            </a:r>
            <a:r>
              <a:rPr lang="en-US"/>
              <a:t>.</a:t>
            </a:r>
          </a:p>
          <a:p>
            <a:pPr>
              <a:lnSpc>
                <a:spcPct val="120000"/>
              </a:lnSpc>
            </a:pPr>
            <a:r>
              <a:rPr lang="en-US" sz="2000" b="1"/>
              <a:t>Equity: Do students have </a:t>
            </a:r>
            <a:r>
              <a:rPr lang="en-US" b="1"/>
              <a:t>equal access to generative AI tools? </a:t>
            </a:r>
            <a:br>
              <a:rPr lang="en-CA" b="1"/>
            </a:br>
            <a:r>
              <a:rPr lang="en-CA"/>
              <a:t>If a student cannot afford the paid version, are they placed at an educational disadvantage? </a:t>
            </a:r>
            <a:endParaRPr lang="en-US" sz="2000" b="1"/>
          </a:p>
        </p:txBody>
      </p:sp>
    </p:spTree>
    <p:extLst>
      <p:ext uri="{BB962C8B-B14F-4D97-AF65-F5344CB8AC3E}">
        <p14:creationId xmlns:p14="http://schemas.microsoft.com/office/powerpoint/2010/main" val="197334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39" name="Freeform: Shape 38">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ectangle 39">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2" name="Rectangle 41">
            <a:extLst>
              <a:ext uri="{FF2B5EF4-FFF2-40B4-BE49-F238E27FC236}">
                <a16:creationId xmlns:a16="http://schemas.microsoft.com/office/drawing/2014/main" id="{F6E7DCFE-4F50-48FD-A0DF-0B44956E8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Light bulb on yellow background with sketched light beams and cord">
            <a:extLst>
              <a:ext uri="{FF2B5EF4-FFF2-40B4-BE49-F238E27FC236}">
                <a16:creationId xmlns:a16="http://schemas.microsoft.com/office/drawing/2014/main" id="{78BA2F8B-B0C8-2653-7864-95D8666DA733}"/>
              </a:ext>
            </a:extLst>
          </p:cNvPr>
          <p:cNvPicPr>
            <a:picLocks noChangeAspect="1"/>
          </p:cNvPicPr>
          <p:nvPr/>
        </p:nvPicPr>
        <p:blipFill rotWithShape="1">
          <a:blip r:embed="rId5"/>
          <a:srcRect t="8537"/>
          <a:stretch/>
        </p:blipFill>
        <p:spPr>
          <a:xfrm>
            <a:off x="1" y="-4463"/>
            <a:ext cx="12191999" cy="6858000"/>
          </a:xfrm>
          <a:prstGeom prst="rect">
            <a:avLst/>
          </a:prstGeom>
        </p:spPr>
      </p:pic>
      <p:sp>
        <p:nvSpPr>
          <p:cNvPr id="44" name="Freeform: Shape 43">
            <a:extLst>
              <a:ext uri="{FF2B5EF4-FFF2-40B4-BE49-F238E27FC236}">
                <a16:creationId xmlns:a16="http://schemas.microsoft.com/office/drawing/2014/main" id="{92ACA378-7594-4CA7-A0F2-B9D9DB9EE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7755" y="3756691"/>
            <a:ext cx="2743200" cy="3101309"/>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009804D-EEDA-4241-A1DC-D0EE36995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094513" y="0"/>
            <a:ext cx="7097487" cy="6858000"/>
          </a:xfrm>
          <a:custGeom>
            <a:avLst/>
            <a:gdLst>
              <a:gd name="connsiteX0" fmla="*/ 2192785 w 2192785"/>
              <a:gd name="connsiteY0" fmla="*/ 3807381 h 3807381"/>
              <a:gd name="connsiteX1" fmla="*/ 0 w 2192785"/>
              <a:gd name="connsiteY1" fmla="*/ 3807381 h 3807381"/>
              <a:gd name="connsiteX2" fmla="*/ 0 w 2192785"/>
              <a:gd name="connsiteY2" fmla="*/ 0 h 3807381"/>
              <a:gd name="connsiteX3" fmla="*/ 2192785 w 2192785"/>
              <a:gd name="connsiteY3" fmla="*/ 0 h 3807381"/>
            </a:gdLst>
            <a:ahLst/>
            <a:cxnLst>
              <a:cxn ang="0">
                <a:pos x="connsiteX0" y="connsiteY0"/>
              </a:cxn>
              <a:cxn ang="0">
                <a:pos x="connsiteX1" y="connsiteY1"/>
              </a:cxn>
              <a:cxn ang="0">
                <a:pos x="connsiteX2" y="connsiteY2"/>
              </a:cxn>
              <a:cxn ang="0">
                <a:pos x="connsiteX3" y="connsiteY3"/>
              </a:cxn>
            </a:cxnLst>
            <a:rect l="l" t="t" r="r" b="b"/>
            <a:pathLst>
              <a:path w="2192785" h="3807381">
                <a:moveTo>
                  <a:pt x="2192785" y="3807381"/>
                </a:moveTo>
                <a:lnTo>
                  <a:pt x="0" y="3807381"/>
                </a:lnTo>
                <a:lnTo>
                  <a:pt x="0" y="0"/>
                </a:lnTo>
                <a:lnTo>
                  <a:pt x="2192785" y="0"/>
                </a:lnTo>
                <a:close/>
              </a:path>
            </a:pathLst>
          </a:custGeom>
          <a:gradFill>
            <a:gsLst>
              <a:gs pos="0">
                <a:srgbClr val="000000">
                  <a:alpha val="0"/>
                </a:srgbClr>
              </a:gs>
              <a:gs pos="100000">
                <a:srgbClr val="000000">
                  <a:alpha val="5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9C455384-AD1E-43F5-A0B6-C938F956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686" y="1560529"/>
            <a:ext cx="4527613" cy="4527613"/>
          </a:xfrm>
          <a:prstGeom prst="ellipse">
            <a:avLst/>
          </a:prstGeom>
          <a:solidFill>
            <a:schemeClr val="accent1">
              <a:lumMod val="20000"/>
              <a:lumOff val="80000"/>
            </a:schemeClr>
          </a:solidFill>
          <a:ln>
            <a:noFill/>
          </a:ln>
          <a:effectLst>
            <a:outerShdw dist="1651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A3860-29E0-C477-09A0-957DD3272809}"/>
              </a:ext>
            </a:extLst>
          </p:cNvPr>
          <p:cNvSpPr>
            <a:spLocks noGrp="1"/>
          </p:cNvSpPr>
          <p:nvPr>
            <p:ph type="title"/>
          </p:nvPr>
        </p:nvSpPr>
        <p:spPr>
          <a:xfrm>
            <a:off x="1097110" y="2412786"/>
            <a:ext cx="3790765" cy="2823099"/>
          </a:xfrm>
        </p:spPr>
        <p:txBody>
          <a:bodyPr vert="horz" lIns="91440" tIns="45720" rIns="91440" bIns="45720" rtlCol="0" anchor="ctr">
            <a:normAutofit/>
          </a:bodyPr>
          <a:lstStyle/>
          <a:p>
            <a:pPr algn="ctr"/>
            <a:r>
              <a:rPr lang="en-US" sz="2500" spc="1300">
                <a:solidFill>
                  <a:srgbClr val="000000"/>
                </a:solidFill>
              </a:rPr>
              <a:t>What benefits does Gen-Ai offer?</a:t>
            </a:r>
          </a:p>
        </p:txBody>
      </p:sp>
      <p:sp>
        <p:nvSpPr>
          <p:cNvPr id="14" name="Date Placeholder 4">
            <a:extLst>
              <a:ext uri="{FF2B5EF4-FFF2-40B4-BE49-F238E27FC236}">
                <a16:creationId xmlns:a16="http://schemas.microsoft.com/office/drawing/2014/main" id="{460BE097-8227-4FAA-855E-A7E0050E5D31}"/>
              </a:ext>
            </a:extLst>
          </p:cNvPr>
          <p:cNvSpPr>
            <a:spLocks noGrp="1"/>
          </p:cNvSpPr>
          <p:nvPr>
            <p:ph type="dt" sz="half" idx="10"/>
          </p:nvPr>
        </p:nvSpPr>
        <p:spPr>
          <a:xfrm>
            <a:off x="795014" y="6342042"/>
            <a:ext cx="2743200" cy="365125"/>
          </a:xfrm>
        </p:spPr>
        <p:txBody>
          <a:bodyPr vert="horz" lIns="91440" tIns="45720" rIns="91440" bIns="45720" rtlCol="0" anchor="ctr">
            <a:normAutofit/>
          </a:bodyPr>
          <a:lstStyle/>
          <a:p>
            <a:pPr>
              <a:spcAft>
                <a:spcPts val="600"/>
              </a:spcAft>
            </a:pPr>
            <a:fld id="{E8BA6FA6-2945-4DFB-8094-CDE4F7C85BAA}" type="datetime1">
              <a:rPr lang="en-US">
                <a:solidFill>
                  <a:srgbClr val="FFFFFF"/>
                </a:solidFill>
              </a:rPr>
              <a:pPr>
                <a:spcAft>
                  <a:spcPts val="600"/>
                </a:spcAft>
              </a:pPr>
              <a:t>5/23/2024</a:t>
            </a:fld>
            <a:endParaRPr lang="en-US">
              <a:solidFill>
                <a:srgbClr val="FFFFFF"/>
              </a:solidFill>
            </a:endParaRPr>
          </a:p>
        </p:txBody>
      </p:sp>
      <p:sp>
        <p:nvSpPr>
          <p:cNvPr id="16" name="Slide Number Placeholder 6">
            <a:extLst>
              <a:ext uri="{FF2B5EF4-FFF2-40B4-BE49-F238E27FC236}">
                <a16:creationId xmlns:a16="http://schemas.microsoft.com/office/drawing/2014/main" id="{486D18E6-2C3A-4D4A-93B8-55C657561BEA}"/>
              </a:ext>
            </a:extLst>
          </p:cNvPr>
          <p:cNvSpPr>
            <a:spLocks noGrp="1"/>
          </p:cNvSpPr>
          <p:nvPr>
            <p:ph type="sldNum" sz="quarter" idx="12"/>
          </p:nvPr>
        </p:nvSpPr>
        <p:spPr>
          <a:xfrm>
            <a:off x="11166329" y="6342042"/>
            <a:ext cx="526228" cy="365125"/>
          </a:xfrm>
        </p:spPr>
        <p:txBody>
          <a:bodyPr vert="horz" lIns="91440" tIns="45720" rIns="91440" bIns="45720" rtlCol="0" anchor="ctr">
            <a:normAutofit/>
          </a:bodyPr>
          <a:lstStyle/>
          <a:p>
            <a:pPr>
              <a:spcAft>
                <a:spcPts val="600"/>
              </a:spcAft>
            </a:pPr>
            <a:fld id="{1B0A0659-E443-491A-A36E-EC2EE49C5850}"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212693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6ACF-A7AD-1E97-FA17-7AA21CC19A44}"/>
              </a:ext>
            </a:extLst>
          </p:cNvPr>
          <p:cNvSpPr>
            <a:spLocks noGrp="1"/>
          </p:cNvSpPr>
          <p:nvPr>
            <p:ph type="title"/>
          </p:nvPr>
        </p:nvSpPr>
        <p:spPr/>
        <p:txBody>
          <a:bodyPr/>
          <a:lstStyle/>
          <a:p>
            <a:r>
              <a:rPr lang="en-US"/>
              <a:t>What people are excited about with AI and education</a:t>
            </a:r>
            <a:endParaRPr lang="en-CA"/>
          </a:p>
        </p:txBody>
      </p:sp>
      <p:sp>
        <p:nvSpPr>
          <p:cNvPr id="3" name="Content Placeholder 2">
            <a:extLst>
              <a:ext uri="{FF2B5EF4-FFF2-40B4-BE49-F238E27FC236}">
                <a16:creationId xmlns:a16="http://schemas.microsoft.com/office/drawing/2014/main" id="{4DF42A1B-8363-CE65-7616-BD250BDDBD97}"/>
              </a:ext>
            </a:extLst>
          </p:cNvPr>
          <p:cNvSpPr>
            <a:spLocks noGrp="1"/>
          </p:cNvSpPr>
          <p:nvPr>
            <p:ph idx="1"/>
          </p:nvPr>
        </p:nvSpPr>
        <p:spPr/>
        <p:txBody>
          <a:bodyPr>
            <a:normAutofit/>
          </a:bodyPr>
          <a:lstStyle/>
          <a:p>
            <a:r>
              <a:rPr lang="en-CA"/>
              <a:t>Aid diverse learners with different learning abilities, linguistic backgrounds or accessibility needs. </a:t>
            </a:r>
          </a:p>
          <a:p>
            <a:pPr lvl="1"/>
            <a:r>
              <a:rPr lang="en-CA"/>
              <a:t>Be My Eyes uses Open AI’s GPT-4 to transform visual accessibility  by generating descriptions of a photo the person has taken, like instructions for setting up a new computer or a product label. Through AI-based natural language conversations, the tool also provides contextual, advice-based guidance to help users through various issues.</a:t>
            </a:r>
          </a:p>
          <a:p>
            <a:pPr lvl="1"/>
            <a:r>
              <a:rPr lang="en-CA"/>
              <a:t>Supporting executive functioning for neurodiverse students </a:t>
            </a:r>
            <a:r>
              <a:rPr lang="en-CA" err="1"/>
              <a:t>goblin.tools</a:t>
            </a:r>
            <a:endParaRPr lang="en-CA"/>
          </a:p>
          <a:p>
            <a:pPr lvl="1"/>
            <a:r>
              <a:rPr lang="en-CA"/>
              <a:t>Personalized tutoring, explanation, examples etc.</a:t>
            </a:r>
          </a:p>
          <a:p>
            <a:r>
              <a:rPr lang="en-CA"/>
              <a:t>Spark creativity, new ways of thinking</a:t>
            </a:r>
          </a:p>
          <a:p>
            <a:pPr marL="0" indent="0">
              <a:buNone/>
            </a:pPr>
            <a:endParaRPr lang="en-CA"/>
          </a:p>
          <a:p>
            <a:pPr marL="0" indent="0">
              <a:buNone/>
            </a:pPr>
            <a:endParaRPr lang="en-CA"/>
          </a:p>
          <a:p>
            <a:endParaRPr lang="en-US"/>
          </a:p>
          <a:p>
            <a:endParaRPr lang="en-CA"/>
          </a:p>
        </p:txBody>
      </p:sp>
    </p:spTree>
    <p:extLst>
      <p:ext uri="{BB962C8B-B14F-4D97-AF65-F5344CB8AC3E}">
        <p14:creationId xmlns:p14="http://schemas.microsoft.com/office/powerpoint/2010/main" val="52810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0C2A-55E7-4FD3-097D-D6C23653F2F4}"/>
              </a:ext>
            </a:extLst>
          </p:cNvPr>
          <p:cNvSpPr>
            <a:spLocks noGrp="1"/>
          </p:cNvSpPr>
          <p:nvPr>
            <p:ph type="title"/>
          </p:nvPr>
        </p:nvSpPr>
        <p:spPr/>
        <p:txBody>
          <a:bodyPr/>
          <a:lstStyle/>
          <a:p>
            <a:r>
              <a:rPr lang="en-US"/>
              <a:t>How You Can Use AI as a learning support</a:t>
            </a:r>
            <a:endParaRPr lang="en-CA"/>
          </a:p>
        </p:txBody>
      </p:sp>
      <p:sp>
        <p:nvSpPr>
          <p:cNvPr id="3" name="Content Placeholder 2">
            <a:extLst>
              <a:ext uri="{FF2B5EF4-FFF2-40B4-BE49-F238E27FC236}">
                <a16:creationId xmlns:a16="http://schemas.microsoft.com/office/drawing/2014/main" id="{7359D37C-3A97-A06A-249B-84578E2792EA}"/>
              </a:ext>
            </a:extLst>
          </p:cNvPr>
          <p:cNvSpPr>
            <a:spLocks noGrp="1"/>
          </p:cNvSpPr>
          <p:nvPr>
            <p:ph idx="1"/>
          </p:nvPr>
        </p:nvSpPr>
        <p:spPr/>
        <p:txBody>
          <a:bodyPr/>
          <a:lstStyle/>
          <a:p>
            <a:pPr>
              <a:lnSpc>
                <a:spcPct val="120000"/>
              </a:lnSpc>
              <a:buFont typeface="Arial" panose="020B0604020202020204" pitchFamily="34" charset="0"/>
              <a:buChar char="•"/>
            </a:pPr>
            <a:r>
              <a:rPr lang="en-CA" sz="2000">
                <a:solidFill>
                  <a:srgbClr val="000000"/>
                </a:solidFill>
              </a:rPr>
              <a:t>Organize study time and break projects down into smaller tasks </a:t>
            </a:r>
          </a:p>
          <a:p>
            <a:pPr>
              <a:lnSpc>
                <a:spcPct val="120000"/>
              </a:lnSpc>
              <a:buFont typeface="Arial" panose="020B0604020202020204" pitchFamily="34" charset="0"/>
              <a:buChar char="•"/>
            </a:pPr>
            <a:r>
              <a:rPr lang="en-CA" sz="2000">
                <a:solidFill>
                  <a:srgbClr val="000000"/>
                </a:solidFill>
              </a:rPr>
              <a:t>Help with studying (create quizzes, ask it to tutor you, give you examples)</a:t>
            </a:r>
          </a:p>
          <a:p>
            <a:pPr>
              <a:lnSpc>
                <a:spcPct val="120000"/>
              </a:lnSpc>
              <a:buFont typeface="Arial" panose="020B0604020202020204" pitchFamily="34" charset="0"/>
              <a:buChar char="•"/>
            </a:pPr>
            <a:r>
              <a:rPr lang="en-CA" sz="2000">
                <a:solidFill>
                  <a:srgbClr val="000000"/>
                </a:solidFill>
              </a:rPr>
              <a:t>Generate ideas for brainstorming</a:t>
            </a:r>
          </a:p>
          <a:p>
            <a:pPr>
              <a:lnSpc>
                <a:spcPct val="120000"/>
              </a:lnSpc>
              <a:buFont typeface="Arial" panose="020B0604020202020204" pitchFamily="34" charset="0"/>
              <a:buChar char="•"/>
            </a:pPr>
            <a:r>
              <a:rPr lang="en-CA" sz="2000">
                <a:solidFill>
                  <a:srgbClr val="000000"/>
                </a:solidFill>
              </a:rPr>
              <a:t>Get further explanation of a topic a teacher is covering for class</a:t>
            </a:r>
          </a:p>
          <a:p>
            <a:pPr>
              <a:lnSpc>
                <a:spcPct val="120000"/>
              </a:lnSpc>
              <a:buFont typeface="Arial" panose="020B0604020202020204" pitchFamily="34" charset="0"/>
              <a:buChar char="•"/>
            </a:pPr>
            <a:r>
              <a:rPr lang="en-CA">
                <a:solidFill>
                  <a:srgbClr val="000000"/>
                </a:solidFill>
              </a:rPr>
              <a:t>Create vocabulary list, study guides</a:t>
            </a:r>
            <a:endParaRPr lang="en-CA" sz="2000">
              <a:solidFill>
                <a:srgbClr val="000000"/>
              </a:solidFill>
            </a:endParaRPr>
          </a:p>
          <a:p>
            <a:pPr>
              <a:lnSpc>
                <a:spcPct val="120000"/>
              </a:lnSpc>
              <a:buFont typeface="Arial" panose="020B0604020202020204" pitchFamily="34" charset="0"/>
              <a:buChar char="•"/>
            </a:pPr>
            <a:r>
              <a:rPr lang="en-CA" sz="2000">
                <a:solidFill>
                  <a:srgbClr val="000000"/>
                </a:solidFill>
              </a:rPr>
              <a:t>Improve your writing (check with instructor if this is for an assignment)</a:t>
            </a:r>
          </a:p>
          <a:p>
            <a:pPr>
              <a:lnSpc>
                <a:spcPct val="120000"/>
              </a:lnSpc>
              <a:buFont typeface="Arial" panose="020B0604020202020204" pitchFamily="34" charset="0"/>
              <a:buChar char="•"/>
            </a:pPr>
            <a:r>
              <a:rPr lang="en-CA">
                <a:solidFill>
                  <a:srgbClr val="000000"/>
                </a:solidFill>
              </a:rPr>
              <a:t>C</a:t>
            </a:r>
            <a:r>
              <a:rPr lang="en-CA" sz="2000">
                <a:solidFill>
                  <a:srgbClr val="000000"/>
                </a:solidFill>
              </a:rPr>
              <a:t>reate images, videos, code, music for projects</a:t>
            </a:r>
          </a:p>
          <a:p>
            <a:endParaRPr lang="en-CA"/>
          </a:p>
        </p:txBody>
      </p:sp>
      <p:sp>
        <p:nvSpPr>
          <p:cNvPr id="5" name="TextBox 4">
            <a:extLst>
              <a:ext uri="{FF2B5EF4-FFF2-40B4-BE49-F238E27FC236}">
                <a16:creationId xmlns:a16="http://schemas.microsoft.com/office/drawing/2014/main" id="{56578693-57F6-91FB-DA16-AF9F1FD1D87E}"/>
              </a:ext>
            </a:extLst>
          </p:cNvPr>
          <p:cNvSpPr txBox="1"/>
          <p:nvPr/>
        </p:nvSpPr>
        <p:spPr>
          <a:xfrm>
            <a:off x="2132597" y="6169709"/>
            <a:ext cx="8244458" cy="646331"/>
          </a:xfrm>
          <a:prstGeom prst="rect">
            <a:avLst/>
          </a:prstGeom>
          <a:noFill/>
        </p:spPr>
        <p:txBody>
          <a:bodyPr wrap="square">
            <a:spAutoFit/>
          </a:bodyPr>
          <a:lstStyle/>
          <a:p>
            <a:r>
              <a:rPr lang="en-CA">
                <a:hlinkClick r:id="rId3"/>
              </a:rPr>
              <a:t>https://teaching.cornell.edu/generative-artificial-intelligence#Upside</a:t>
            </a:r>
            <a:endParaRPr lang="en-CA"/>
          </a:p>
          <a:p>
            <a:endParaRPr lang="en-CA"/>
          </a:p>
        </p:txBody>
      </p:sp>
    </p:spTree>
    <p:extLst>
      <p:ext uri="{BB962C8B-B14F-4D97-AF65-F5344CB8AC3E}">
        <p14:creationId xmlns:p14="http://schemas.microsoft.com/office/powerpoint/2010/main" val="275051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28492A-DDDF-4C12-AE60-3EA02D8D2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063DF58-06E6-4ED6-947D-1490C2F71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3891" y="-5553891"/>
            <a:ext cx="1084217" cy="12192003"/>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561439-5163-C8A1-8483-2EFE4041193F}"/>
              </a:ext>
            </a:extLst>
          </p:cNvPr>
          <p:cNvSpPr>
            <a:spLocks noGrp="1"/>
          </p:cNvSpPr>
          <p:nvPr>
            <p:ph type="title"/>
          </p:nvPr>
        </p:nvSpPr>
        <p:spPr>
          <a:xfrm>
            <a:off x="930349" y="838459"/>
            <a:ext cx="9507106" cy="1281181"/>
          </a:xfrm>
          <a:solidFill>
            <a:schemeClr val="accent1">
              <a:lumMod val="20000"/>
              <a:lumOff val="80000"/>
            </a:schemeClr>
          </a:solidFill>
          <a:effectLst>
            <a:outerShdw dist="190500" dir="18960000" algn="tr" rotWithShape="0">
              <a:schemeClr val="tx1"/>
            </a:outerShdw>
          </a:effectLst>
        </p:spPr>
        <p:txBody>
          <a:bodyPr anchor="ctr">
            <a:normAutofit/>
          </a:bodyPr>
          <a:lstStyle/>
          <a:p>
            <a:r>
              <a:rPr lang="en-US">
                <a:solidFill>
                  <a:srgbClr val="000000"/>
                </a:solidFill>
              </a:rPr>
              <a:t>Academic Integrity</a:t>
            </a:r>
            <a:endParaRPr lang="en-CA">
              <a:solidFill>
                <a:srgbClr val="000000"/>
              </a:solidFill>
            </a:endParaRPr>
          </a:p>
        </p:txBody>
      </p:sp>
      <p:sp>
        <p:nvSpPr>
          <p:cNvPr id="3" name="Content Placeholder 2">
            <a:extLst>
              <a:ext uri="{FF2B5EF4-FFF2-40B4-BE49-F238E27FC236}">
                <a16:creationId xmlns:a16="http://schemas.microsoft.com/office/drawing/2014/main" id="{D04B7AC3-F6F5-6617-577A-3BDE981F0473}"/>
              </a:ext>
            </a:extLst>
          </p:cNvPr>
          <p:cNvSpPr>
            <a:spLocks noGrp="1"/>
          </p:cNvSpPr>
          <p:nvPr>
            <p:ph idx="1"/>
          </p:nvPr>
        </p:nvSpPr>
        <p:spPr>
          <a:xfrm>
            <a:off x="930349" y="2507411"/>
            <a:ext cx="9495310" cy="3680887"/>
          </a:xfrm>
        </p:spPr>
        <p:txBody>
          <a:bodyPr>
            <a:normAutofit/>
          </a:bodyPr>
          <a:lstStyle/>
          <a:p>
            <a:pPr marL="0" indent="0">
              <a:buNone/>
            </a:pPr>
            <a:r>
              <a:rPr lang="en-CA"/>
              <a:t>How does </a:t>
            </a:r>
            <a:r>
              <a:rPr lang="en-CA">
                <a:hlinkClick r:id="rId5"/>
              </a:rPr>
              <a:t>VCC’s academic integrity policy </a:t>
            </a:r>
            <a:r>
              <a:rPr lang="en-CA"/>
              <a:t>relate to generative AI use for assignments/assessments?</a:t>
            </a:r>
            <a:br>
              <a:rPr lang="en-CA"/>
            </a:br>
            <a:r>
              <a:rPr lang="en-CA"/>
              <a:t>“VCC expects students to </a:t>
            </a:r>
            <a:r>
              <a:rPr lang="en-CA" b="1"/>
              <a:t>demonstrate honesty and integrity </a:t>
            </a:r>
            <a:r>
              <a:rPr lang="en-CA"/>
              <a:t>in their academic work.”</a:t>
            </a:r>
            <a:br>
              <a:rPr lang="en-CA"/>
            </a:br>
            <a:r>
              <a:rPr lang="en-CA"/>
              <a:t> “VCC reserves the right to review all academic work submitted by a student for </a:t>
            </a:r>
            <a:r>
              <a:rPr lang="en-CA" b="1"/>
              <a:t>authenticity and originality</a:t>
            </a:r>
            <a:r>
              <a:rPr lang="en-CA"/>
              <a:t>; such review may include but is not limited to the use of software tools and third-party services including internet-based services.”</a:t>
            </a:r>
          </a:p>
        </p:txBody>
      </p:sp>
      <p:sp>
        <p:nvSpPr>
          <p:cNvPr id="14" name="Date Placeholder 3">
            <a:extLst>
              <a:ext uri="{FF2B5EF4-FFF2-40B4-BE49-F238E27FC236}">
                <a16:creationId xmlns:a16="http://schemas.microsoft.com/office/drawing/2014/main" id="{CC43F803-E753-48DA-98D5-E5B3A41CEBF7}"/>
              </a:ext>
            </a:extLst>
          </p:cNvPr>
          <p:cNvSpPr>
            <a:spLocks noGrp="1"/>
          </p:cNvSpPr>
          <p:nvPr>
            <p:ph type="dt" sz="half" idx="10"/>
          </p:nvPr>
        </p:nvSpPr>
        <p:spPr>
          <a:xfrm>
            <a:off x="795014" y="6342042"/>
            <a:ext cx="2743200" cy="365125"/>
          </a:xfrm>
        </p:spPr>
        <p:txBody>
          <a:bodyPr>
            <a:normAutofit/>
          </a:bodyPr>
          <a:lstStyle/>
          <a:p>
            <a:pPr>
              <a:spcAft>
                <a:spcPts val="600"/>
              </a:spcAft>
            </a:pPr>
            <a:fld id="{84EB8BE9-6B41-486B-B105-2774B518B7E7}" type="datetime1">
              <a:rPr lang="en-US" smtClean="0"/>
              <a:pPr>
                <a:spcAft>
                  <a:spcPts val="600"/>
                </a:spcAft>
              </a:pPr>
              <a:t>5/23/2024</a:t>
            </a:fld>
            <a:endParaRPr lang="en-US"/>
          </a:p>
        </p:txBody>
      </p:sp>
      <p:sp>
        <p:nvSpPr>
          <p:cNvPr id="16" name="Slide Number Placeholder 5">
            <a:extLst>
              <a:ext uri="{FF2B5EF4-FFF2-40B4-BE49-F238E27FC236}">
                <a16:creationId xmlns:a16="http://schemas.microsoft.com/office/drawing/2014/main" id="{534F209E-BC8C-4259-8732-A7BB5758D237}"/>
              </a:ext>
            </a:extLst>
          </p:cNvPr>
          <p:cNvSpPr>
            <a:spLocks noGrp="1"/>
          </p:cNvSpPr>
          <p:nvPr>
            <p:ph type="sldNum" sz="quarter" idx="12"/>
          </p:nvPr>
        </p:nvSpPr>
        <p:spPr>
          <a:xfrm>
            <a:off x="11166329" y="6342042"/>
            <a:ext cx="526228" cy="365125"/>
          </a:xfrm>
        </p:spPr>
        <p:txBody>
          <a:bodyPr>
            <a:normAutofit/>
          </a:bodyPr>
          <a:lstStyle/>
          <a:p>
            <a:pPr>
              <a:spcAft>
                <a:spcPts val="600"/>
              </a:spcAft>
            </a:pPr>
            <a:fld id="{1B0A0659-E443-491A-A36E-EC2EE49C5850}" type="slidenum">
              <a:rPr lang="en-US" smtClean="0"/>
              <a:pPr>
                <a:spcAft>
                  <a:spcPts val="600"/>
                </a:spcAft>
              </a:pPr>
              <a:t>15</a:t>
            </a:fld>
            <a:endParaRPr lang="en-US"/>
          </a:p>
        </p:txBody>
      </p:sp>
    </p:spTree>
    <p:extLst>
      <p:ext uri="{BB962C8B-B14F-4D97-AF65-F5344CB8AC3E}">
        <p14:creationId xmlns:p14="http://schemas.microsoft.com/office/powerpoint/2010/main" val="270883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934A-B3D3-FB6E-1A21-EA079E08B795}"/>
              </a:ext>
            </a:extLst>
          </p:cNvPr>
          <p:cNvSpPr>
            <a:spLocks noGrp="1"/>
          </p:cNvSpPr>
          <p:nvPr>
            <p:ph type="title"/>
          </p:nvPr>
        </p:nvSpPr>
        <p:spPr/>
        <p:txBody>
          <a:bodyPr/>
          <a:lstStyle/>
          <a:p>
            <a:r>
              <a:rPr lang="en-US"/>
              <a:t>Scenarios (Optional)</a:t>
            </a:r>
            <a:endParaRPr lang="en-CA"/>
          </a:p>
        </p:txBody>
      </p:sp>
      <p:sp>
        <p:nvSpPr>
          <p:cNvPr id="3" name="Content Placeholder 2">
            <a:extLst>
              <a:ext uri="{FF2B5EF4-FFF2-40B4-BE49-F238E27FC236}">
                <a16:creationId xmlns:a16="http://schemas.microsoft.com/office/drawing/2014/main" id="{4ACADDC4-47D7-3CE5-27D3-FEAC60CDAEDC}"/>
              </a:ext>
            </a:extLst>
          </p:cNvPr>
          <p:cNvSpPr>
            <a:spLocks noGrp="1"/>
          </p:cNvSpPr>
          <p:nvPr>
            <p:ph idx="1"/>
          </p:nvPr>
        </p:nvSpPr>
        <p:spPr>
          <a:xfrm>
            <a:off x="808661" y="1963881"/>
            <a:ext cx="10357666" cy="4114801"/>
          </a:xfrm>
        </p:spPr>
        <p:txBody>
          <a:bodyPr>
            <a:normAutofit fontScale="85000" lnSpcReduction="20000"/>
          </a:bodyPr>
          <a:lstStyle/>
          <a:p>
            <a:pPr marL="0" indent="0">
              <a:buNone/>
            </a:pPr>
            <a:r>
              <a:rPr lang="en-US"/>
              <a:t>Scenario 1: Amanda has to write a summary of current trends in baking. She </a:t>
            </a:r>
            <a:r>
              <a:rPr lang="en-CA" b="0" i="0">
                <a:solidFill>
                  <a:srgbClr val="111111"/>
                </a:solidFill>
                <a:effectLst/>
                <a:latin typeface="-apple-system"/>
              </a:rPr>
              <a:t>uses Copilot to search and summarize information from various sources. She copies/pastes the information into a word document and hands it in with the list of sources used. Is this a case of academic misconduct?</a:t>
            </a:r>
          </a:p>
          <a:p>
            <a:pPr marL="0" indent="0">
              <a:buNone/>
            </a:pPr>
            <a:r>
              <a:rPr lang="en-CA">
                <a:solidFill>
                  <a:srgbClr val="111111"/>
                </a:solidFill>
                <a:latin typeface="-apple-system"/>
              </a:rPr>
              <a:t>Scenario 2: Luis uses Gemini to create a variety of test questions based on his biology notes from class and the learning objectives. He tests himself on his understanding. Is this a case of academic misconduct?</a:t>
            </a:r>
          </a:p>
          <a:p>
            <a:pPr marL="0" indent="0">
              <a:buNone/>
            </a:pPr>
            <a:r>
              <a:rPr lang="en-CA">
                <a:solidFill>
                  <a:srgbClr val="111111"/>
                </a:solidFill>
                <a:latin typeface="-apple-system"/>
              </a:rPr>
              <a:t>Scenario 3: Alex uses Copilot to brainstorm ideas for their persuasive essay and help create an outline. They write a draft of the essay and then ask Copilot to provide feedback (the prompt is to provide critical feedback, not to rewrite the essay). on how they could improve their essay.  They read each suggestion and decide how to respond to the feedback. They hand in a final draft of their essay. Is this a case of academic misconduct? </a:t>
            </a:r>
          </a:p>
          <a:p>
            <a:pPr marL="0" indent="0">
              <a:buNone/>
            </a:pPr>
            <a:r>
              <a:rPr lang="en-CA">
                <a:solidFill>
                  <a:srgbClr val="111111"/>
                </a:solidFill>
                <a:latin typeface="-apple-system"/>
              </a:rPr>
              <a:t>Scenario 4: Tian is working on an assigned report that requires analyzing a set of charts and graphs. Tian uploads photos of each chart and graph into ChatGPT Plus and asks for a description and analysis of the images. Tian inserts the output from ChatGPT plus into the report and submits it. Is this a case of academic misconduct?</a:t>
            </a:r>
          </a:p>
        </p:txBody>
      </p:sp>
    </p:spTree>
    <p:extLst>
      <p:ext uri="{BB962C8B-B14F-4D97-AF65-F5344CB8AC3E}">
        <p14:creationId xmlns:p14="http://schemas.microsoft.com/office/powerpoint/2010/main" val="1160964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AF90-D094-BD42-1665-1BE2799FB104}"/>
              </a:ext>
            </a:extLst>
          </p:cNvPr>
          <p:cNvSpPr>
            <a:spLocks noGrp="1"/>
          </p:cNvSpPr>
          <p:nvPr>
            <p:ph type="title"/>
          </p:nvPr>
        </p:nvSpPr>
        <p:spPr/>
        <p:txBody>
          <a:bodyPr/>
          <a:lstStyle/>
          <a:p>
            <a:r>
              <a:rPr lang="en-US"/>
              <a:t>Our Course AI USE Policy</a:t>
            </a:r>
            <a:endParaRPr lang="en-CA"/>
          </a:p>
        </p:txBody>
      </p:sp>
      <p:sp>
        <p:nvSpPr>
          <p:cNvPr id="3" name="Content Placeholder 2">
            <a:extLst>
              <a:ext uri="{FF2B5EF4-FFF2-40B4-BE49-F238E27FC236}">
                <a16:creationId xmlns:a16="http://schemas.microsoft.com/office/drawing/2014/main" id="{DED107AD-3227-8A69-8CA4-133D59F8B589}"/>
              </a:ext>
            </a:extLst>
          </p:cNvPr>
          <p:cNvSpPr>
            <a:spLocks noGrp="1"/>
          </p:cNvSpPr>
          <p:nvPr>
            <p:ph idx="1"/>
          </p:nvPr>
        </p:nvSpPr>
        <p:spPr/>
        <p:txBody>
          <a:bodyPr/>
          <a:lstStyle/>
          <a:p>
            <a:r>
              <a:rPr lang="en-CA"/>
              <a:t>Where and when do you think it’s okay to use AI in your assignments? How might it impact your learning?</a:t>
            </a:r>
          </a:p>
          <a:p>
            <a:r>
              <a:rPr lang="en-CA"/>
              <a:t>Is it “fair” if some students can afford to pay for certain tools (ChatGPT Plus, Gemini, etc.)  and others can’t?</a:t>
            </a:r>
          </a:p>
          <a:p>
            <a:r>
              <a:rPr lang="en-US">
                <a:highlight>
                  <a:srgbClr val="FFFF00"/>
                </a:highlight>
              </a:rPr>
              <a:t>Include/discuss syllabus language here OR Co-create it here with class.</a:t>
            </a:r>
          </a:p>
          <a:p>
            <a:r>
              <a:rPr lang="en-US">
                <a:highlight>
                  <a:srgbClr val="FFFF00"/>
                </a:highlight>
              </a:rPr>
              <a:t>Pedagogical reasons for choice aligned with CLOs and real world</a:t>
            </a:r>
          </a:p>
          <a:p>
            <a:endParaRPr lang="en-CA">
              <a:highlight>
                <a:srgbClr val="FFFF00"/>
              </a:highlight>
            </a:endParaRPr>
          </a:p>
        </p:txBody>
      </p:sp>
    </p:spTree>
    <p:extLst>
      <p:ext uri="{BB962C8B-B14F-4D97-AF65-F5344CB8AC3E}">
        <p14:creationId xmlns:p14="http://schemas.microsoft.com/office/powerpoint/2010/main" val="281349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1868-28A9-0470-772A-2344CB0E40EB}"/>
              </a:ext>
            </a:extLst>
          </p:cNvPr>
          <p:cNvSpPr>
            <a:spLocks noGrp="1"/>
          </p:cNvSpPr>
          <p:nvPr>
            <p:ph type="title"/>
          </p:nvPr>
        </p:nvSpPr>
        <p:spPr>
          <a:xfrm>
            <a:off x="808661" y="365125"/>
            <a:ext cx="10357666" cy="777874"/>
          </a:xfrm>
        </p:spPr>
        <p:txBody>
          <a:bodyPr/>
          <a:lstStyle/>
          <a:p>
            <a:r>
              <a:rPr lang="en-US"/>
              <a:t>Recommended AI Tool 	</a:t>
            </a:r>
            <a:endParaRPr lang="en-CA"/>
          </a:p>
        </p:txBody>
      </p:sp>
      <p:sp>
        <p:nvSpPr>
          <p:cNvPr id="3" name="Content Placeholder 2">
            <a:extLst>
              <a:ext uri="{FF2B5EF4-FFF2-40B4-BE49-F238E27FC236}">
                <a16:creationId xmlns:a16="http://schemas.microsoft.com/office/drawing/2014/main" id="{95937D21-472E-F751-9146-6C78BF50573E}"/>
              </a:ext>
            </a:extLst>
          </p:cNvPr>
          <p:cNvSpPr>
            <a:spLocks noGrp="1"/>
          </p:cNvSpPr>
          <p:nvPr>
            <p:ph idx="1"/>
          </p:nvPr>
        </p:nvSpPr>
        <p:spPr>
          <a:xfrm>
            <a:off x="808661" y="1371599"/>
            <a:ext cx="10357666" cy="4114801"/>
          </a:xfrm>
        </p:spPr>
        <p:txBody>
          <a:bodyPr/>
          <a:lstStyle/>
          <a:p>
            <a:r>
              <a:rPr lang="en-US"/>
              <a:t>Based on a Privacy Impact Assessment completed at UBC, recommend Microsoft Copilot WITH </a:t>
            </a:r>
            <a:r>
              <a:rPr lang="en-US" b="1"/>
              <a:t>your VCC student login. Use for low-risk information (e.g. </a:t>
            </a:r>
            <a:r>
              <a:rPr lang="en-US" b="1" err="1"/>
              <a:t>publically</a:t>
            </a:r>
            <a:r>
              <a:rPr lang="en-US" b="1"/>
              <a:t> available, non copyright info; nothing confidential/personal security risk).</a:t>
            </a:r>
            <a:endParaRPr lang="en-CA" b="1"/>
          </a:p>
        </p:txBody>
      </p:sp>
      <p:pic>
        <p:nvPicPr>
          <p:cNvPr id="5" name="Picture 4">
            <a:extLst>
              <a:ext uri="{FF2B5EF4-FFF2-40B4-BE49-F238E27FC236}">
                <a16:creationId xmlns:a16="http://schemas.microsoft.com/office/drawing/2014/main" id="{11E9C1AF-4B33-CB41-8FF8-1791A109E8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95054" y="2735395"/>
            <a:ext cx="7620545" cy="4385842"/>
          </a:xfrm>
          <a:prstGeom prst="rect">
            <a:avLst/>
          </a:prstGeom>
        </p:spPr>
      </p:pic>
    </p:spTree>
    <p:extLst>
      <p:ext uri="{BB962C8B-B14F-4D97-AF65-F5344CB8AC3E}">
        <p14:creationId xmlns:p14="http://schemas.microsoft.com/office/powerpoint/2010/main" val="203992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31CFF-78C3-932A-E1B2-F5F81A5ED81A}"/>
              </a:ext>
            </a:extLst>
          </p:cNvPr>
          <p:cNvSpPr>
            <a:spLocks noGrp="1"/>
          </p:cNvSpPr>
          <p:nvPr>
            <p:ph type="title"/>
          </p:nvPr>
        </p:nvSpPr>
        <p:spPr>
          <a:xfrm>
            <a:off x="808661" y="365125"/>
            <a:ext cx="10357666" cy="895639"/>
          </a:xfrm>
        </p:spPr>
        <p:txBody>
          <a:bodyPr/>
          <a:lstStyle/>
          <a:p>
            <a:r>
              <a:rPr lang="en-US"/>
              <a:t>Using copilot SAFETY REMINDERS</a:t>
            </a:r>
            <a:endParaRPr lang="en-CA"/>
          </a:p>
        </p:txBody>
      </p:sp>
      <p:sp>
        <p:nvSpPr>
          <p:cNvPr id="3" name="Content Placeholder 2">
            <a:extLst>
              <a:ext uri="{FF2B5EF4-FFF2-40B4-BE49-F238E27FC236}">
                <a16:creationId xmlns:a16="http://schemas.microsoft.com/office/drawing/2014/main" id="{3CBF71AF-079F-96C0-D1B4-358D81647CEA}"/>
              </a:ext>
            </a:extLst>
          </p:cNvPr>
          <p:cNvSpPr>
            <a:spLocks noGrp="1"/>
          </p:cNvSpPr>
          <p:nvPr>
            <p:ph idx="1"/>
          </p:nvPr>
        </p:nvSpPr>
        <p:spPr>
          <a:xfrm>
            <a:off x="484909" y="1662545"/>
            <a:ext cx="10986655" cy="5029200"/>
          </a:xfrm>
        </p:spPr>
        <p:txBody>
          <a:bodyPr>
            <a:normAutofit fontScale="92500" lnSpcReduction="20000"/>
          </a:bodyPr>
          <a:lstStyle/>
          <a:p>
            <a:r>
              <a:rPr lang="en-CA"/>
              <a:t>Login </a:t>
            </a:r>
            <a:r>
              <a:rPr lang="en-CA">
                <a:effectLst/>
              </a:rPr>
              <a:t>at copilot.microsoft.com using your @student.vcc.ca email address. This version prioritizes advanced privacy measures by </a:t>
            </a:r>
            <a:r>
              <a:rPr lang="en-CA" b="1">
                <a:effectLst/>
              </a:rPr>
              <a:t>anonymizing session data</a:t>
            </a:r>
            <a:r>
              <a:rPr lang="en-CA" b="1"/>
              <a:t> and ensuring </a:t>
            </a:r>
            <a:r>
              <a:rPr lang="en-CA" b="1">
                <a:effectLst/>
              </a:rPr>
              <a:t>that data will not be used for AI model training.  </a:t>
            </a:r>
          </a:p>
          <a:p>
            <a:pPr>
              <a:buFont typeface="Arial" panose="020B0604020202020204" pitchFamily="34" charset="0"/>
              <a:buChar char="•"/>
            </a:pPr>
            <a:r>
              <a:rPr lang="en-CA" b="1">
                <a:effectLst/>
              </a:rPr>
              <a:t>Sign in to Copilot using your VCC email and password. </a:t>
            </a:r>
          </a:p>
          <a:p>
            <a:pPr>
              <a:buFont typeface="Arial" panose="020B0604020202020204" pitchFamily="34" charset="0"/>
              <a:buChar char="•"/>
            </a:pPr>
            <a:r>
              <a:rPr lang="en-CA" b="1">
                <a:effectLst/>
              </a:rPr>
              <a:t>Do not enter personal or private information</a:t>
            </a:r>
            <a:r>
              <a:rPr lang="en-CA">
                <a:effectLst/>
              </a:rPr>
              <a:t>, or information you do not own such as PDFs of others’ </a:t>
            </a:r>
            <a:r>
              <a:rPr lang="en-CA"/>
              <a:t>copyright</a:t>
            </a:r>
            <a:r>
              <a:rPr lang="en-CA">
                <a:effectLst/>
              </a:rPr>
              <a:t> work. Do not share any information that you would not publish on the internet. Anything you enter may be shared as results to other users.</a:t>
            </a:r>
          </a:p>
          <a:p>
            <a:pPr>
              <a:buFont typeface="Arial" panose="020B0604020202020204" pitchFamily="34" charset="0"/>
              <a:buChar char="•"/>
            </a:pPr>
            <a:r>
              <a:rPr lang="en-CA" b="1">
                <a:effectLst/>
              </a:rPr>
              <a:t>Avoid clicking the “Like” and “Dislike” icons</a:t>
            </a:r>
            <a:r>
              <a:rPr lang="en-CA">
                <a:effectLst/>
              </a:rPr>
              <a:t> to give feedback on a response. Clicking either icon risks unintentionally sharing the chat session data with Microsoft. </a:t>
            </a:r>
          </a:p>
          <a:p>
            <a:pPr>
              <a:buFont typeface="Arial" panose="020B0604020202020204" pitchFamily="34" charset="0"/>
              <a:buChar char="•"/>
            </a:pPr>
            <a:r>
              <a:rPr lang="en-CA" b="1">
                <a:effectLst/>
              </a:rPr>
              <a:t>Start a new topic to clear the chat history </a:t>
            </a:r>
            <a:r>
              <a:rPr lang="en-CA">
                <a:effectLst/>
              </a:rPr>
              <a:t>when you are done with a chat. Click the “New Topic” icon near the ‘Ask Me Anything’ box. Starting a new topic ensures that all temporarily stored prompts and responses from the current chat session are discarded from the cache.</a:t>
            </a:r>
          </a:p>
          <a:p>
            <a:r>
              <a:rPr lang="en-CA" b="1"/>
              <a:t>If using Edge sidebar copilot, turn off access to webpages  </a:t>
            </a:r>
            <a:r>
              <a:rPr lang="en-CA"/>
              <a:t>when not needed.</a:t>
            </a:r>
          </a:p>
        </p:txBody>
      </p:sp>
    </p:spTree>
    <p:extLst>
      <p:ext uri="{BB962C8B-B14F-4D97-AF65-F5344CB8AC3E}">
        <p14:creationId xmlns:p14="http://schemas.microsoft.com/office/powerpoint/2010/main" val="394711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F5D2-C4FF-A23A-2A49-59522F46D211}"/>
              </a:ext>
            </a:extLst>
          </p:cNvPr>
          <p:cNvSpPr>
            <a:spLocks noGrp="1"/>
          </p:cNvSpPr>
          <p:nvPr>
            <p:ph type="title"/>
          </p:nvPr>
        </p:nvSpPr>
        <p:spPr/>
        <p:txBody>
          <a:bodyPr/>
          <a:lstStyle/>
          <a:p>
            <a:r>
              <a:rPr lang="en-US"/>
              <a:t>Let’s Learn Together</a:t>
            </a:r>
            <a:endParaRPr lang="en-CA"/>
          </a:p>
        </p:txBody>
      </p:sp>
      <p:sp>
        <p:nvSpPr>
          <p:cNvPr id="3" name="Content Placeholder 2">
            <a:extLst>
              <a:ext uri="{FF2B5EF4-FFF2-40B4-BE49-F238E27FC236}">
                <a16:creationId xmlns:a16="http://schemas.microsoft.com/office/drawing/2014/main" id="{8E8D2F6F-56B9-6278-6DAA-D95354850473}"/>
              </a:ext>
            </a:extLst>
          </p:cNvPr>
          <p:cNvSpPr>
            <a:spLocks noGrp="1"/>
          </p:cNvSpPr>
          <p:nvPr>
            <p:ph idx="1"/>
          </p:nvPr>
        </p:nvSpPr>
        <p:spPr/>
        <p:txBody>
          <a:bodyPr/>
          <a:lstStyle/>
          <a:p>
            <a:pPr marL="457200" indent="-457200">
              <a:buAutoNum type="arabicPeriod"/>
            </a:pPr>
            <a:r>
              <a:rPr lang="en-US" err="1"/>
              <a:t>GenAI</a:t>
            </a:r>
            <a:r>
              <a:rPr lang="en-US"/>
              <a:t>  – what is it?</a:t>
            </a:r>
          </a:p>
          <a:p>
            <a:pPr marL="457200" indent="-457200">
              <a:buAutoNum type="arabicPeriod"/>
            </a:pPr>
            <a:r>
              <a:rPr lang="en-US"/>
              <a:t>How is AI impacting our industry/discipline?</a:t>
            </a:r>
          </a:p>
          <a:p>
            <a:pPr marL="457200" indent="-457200">
              <a:buAutoNum type="arabicPeriod"/>
            </a:pPr>
            <a:r>
              <a:rPr lang="en-US"/>
              <a:t>What are the benefits? What are the concerns/risks? </a:t>
            </a:r>
          </a:p>
          <a:p>
            <a:pPr marL="457200" indent="-457200">
              <a:buAutoNum type="arabicPeriod"/>
            </a:pPr>
            <a:r>
              <a:rPr lang="en-US"/>
              <a:t>Academic integrity and AI</a:t>
            </a:r>
          </a:p>
          <a:p>
            <a:pPr marL="457200" indent="-457200">
              <a:buAutoNum type="arabicPeriod"/>
            </a:pPr>
            <a:r>
              <a:rPr lang="en-US"/>
              <a:t>AI course policy</a:t>
            </a:r>
          </a:p>
          <a:p>
            <a:pPr marL="457200" indent="-457200">
              <a:buAutoNum type="arabicPeriod"/>
            </a:pPr>
            <a:r>
              <a:rPr lang="en-US"/>
              <a:t>Keep learning – more resources</a:t>
            </a:r>
            <a:endParaRPr lang="en-CA"/>
          </a:p>
        </p:txBody>
      </p:sp>
    </p:spTree>
    <p:extLst>
      <p:ext uri="{BB962C8B-B14F-4D97-AF65-F5344CB8AC3E}">
        <p14:creationId xmlns:p14="http://schemas.microsoft.com/office/powerpoint/2010/main" val="292323215"/>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8DEA-40A2-05F5-5CB2-AF2BFF791913}"/>
              </a:ext>
            </a:extLst>
          </p:cNvPr>
          <p:cNvSpPr>
            <a:spLocks noGrp="1"/>
          </p:cNvSpPr>
          <p:nvPr>
            <p:ph type="title"/>
          </p:nvPr>
        </p:nvSpPr>
        <p:spPr/>
        <p:txBody>
          <a:bodyPr/>
          <a:lstStyle/>
          <a:p>
            <a:r>
              <a:rPr lang="en-US"/>
              <a:t>Resources</a:t>
            </a:r>
            <a:endParaRPr lang="en-CA"/>
          </a:p>
        </p:txBody>
      </p:sp>
      <p:sp>
        <p:nvSpPr>
          <p:cNvPr id="3" name="Content Placeholder 2">
            <a:extLst>
              <a:ext uri="{FF2B5EF4-FFF2-40B4-BE49-F238E27FC236}">
                <a16:creationId xmlns:a16="http://schemas.microsoft.com/office/drawing/2014/main" id="{10044CD2-8F45-647B-95BC-3BC14AEF7621}"/>
              </a:ext>
            </a:extLst>
          </p:cNvPr>
          <p:cNvSpPr>
            <a:spLocks noGrp="1"/>
          </p:cNvSpPr>
          <p:nvPr>
            <p:ph idx="1"/>
          </p:nvPr>
        </p:nvSpPr>
        <p:spPr/>
        <p:txBody>
          <a:bodyPr>
            <a:normAutofit lnSpcReduction="10000"/>
          </a:bodyPr>
          <a:lstStyle/>
          <a:p>
            <a:pPr marL="0" lvl="0" indent="0" algn="l" rtl="0">
              <a:lnSpc>
                <a:spcPct val="115000"/>
              </a:lnSpc>
              <a:spcBef>
                <a:spcPts val="0"/>
              </a:spcBef>
              <a:spcAft>
                <a:spcPts val="0"/>
              </a:spcAft>
              <a:buNone/>
            </a:pPr>
            <a:r>
              <a:rPr lang="en-CA" sz="2800" b="1">
                <a:solidFill>
                  <a:srgbClr val="A03015"/>
                </a:solidFill>
                <a:highlight>
                  <a:srgbClr val="FFFFFF"/>
                </a:highlight>
                <a:latin typeface="Oswald"/>
                <a:ea typeface="Oswald"/>
                <a:cs typeface="Oswald"/>
                <a:sym typeface="Oswald"/>
              </a:rPr>
              <a:t>When in doubt, ask! </a:t>
            </a:r>
          </a:p>
          <a:p>
            <a:pPr marL="0" lvl="0" indent="0" algn="l" rtl="0">
              <a:lnSpc>
                <a:spcPct val="115000"/>
              </a:lnSpc>
              <a:spcBef>
                <a:spcPts val="0"/>
              </a:spcBef>
              <a:spcAft>
                <a:spcPts val="0"/>
              </a:spcAft>
              <a:buNone/>
            </a:pPr>
            <a:r>
              <a:rPr lang="en-CA" sz="2000">
                <a:solidFill>
                  <a:srgbClr val="000000"/>
                </a:solidFill>
                <a:highlight>
                  <a:srgbClr val="FFFFFF"/>
                </a:highlight>
                <a:latin typeface="Lato"/>
                <a:ea typeface="Lato"/>
                <a:cs typeface="Lato"/>
                <a:sym typeface="Lato"/>
              </a:rPr>
              <a:t>Ask me if you have any questions or concerns about the use of AI tools in an assignment. If you have questions about how to cite AI tools, you can make an appointment with a VCC librarian or see the </a:t>
            </a:r>
            <a:r>
              <a:rPr lang="en-CA" sz="2000">
                <a:solidFill>
                  <a:srgbClr val="000000"/>
                </a:solidFill>
                <a:highlight>
                  <a:srgbClr val="FFFFFF"/>
                </a:highlight>
                <a:latin typeface="Lato"/>
                <a:ea typeface="Lato"/>
                <a:cs typeface="Lato"/>
                <a:sym typeface="Lato"/>
                <a:hlinkClick r:id="rId2"/>
              </a:rPr>
              <a:t>VCC citation guide</a:t>
            </a:r>
            <a:r>
              <a:rPr lang="en-CA" sz="2000">
                <a:solidFill>
                  <a:srgbClr val="000000"/>
                </a:solidFill>
                <a:highlight>
                  <a:srgbClr val="FFFFFF"/>
                </a:highlight>
                <a:latin typeface="Lato"/>
                <a:ea typeface="Lato"/>
                <a:cs typeface="Lato"/>
                <a:sym typeface="Lato"/>
              </a:rPr>
              <a:t>. </a:t>
            </a:r>
          </a:p>
          <a:p>
            <a:pPr marL="0" lvl="0" indent="0" algn="l" rtl="0">
              <a:lnSpc>
                <a:spcPct val="115000"/>
              </a:lnSpc>
              <a:spcBef>
                <a:spcPts val="0"/>
              </a:spcBef>
              <a:spcAft>
                <a:spcPts val="0"/>
              </a:spcAft>
              <a:buNone/>
            </a:pPr>
            <a:endParaRPr lang="en-CA">
              <a:solidFill>
                <a:srgbClr val="000000"/>
              </a:solidFill>
              <a:highlight>
                <a:srgbClr val="FFFFFF"/>
              </a:highlight>
              <a:latin typeface="Lato"/>
              <a:ea typeface="Lato"/>
              <a:cs typeface="Lato"/>
              <a:sym typeface="Lato"/>
            </a:endParaRPr>
          </a:p>
          <a:p>
            <a:pPr marL="0" indent="0">
              <a:lnSpc>
                <a:spcPct val="115000"/>
              </a:lnSpc>
              <a:spcBef>
                <a:spcPts val="0"/>
              </a:spcBef>
              <a:buNone/>
            </a:pPr>
            <a:r>
              <a:rPr lang="en-CA"/>
              <a:t>Remember, </a:t>
            </a:r>
            <a:r>
              <a:rPr lang="en-CA" err="1"/>
              <a:t>GenAI</a:t>
            </a:r>
            <a:r>
              <a:rPr lang="en-CA"/>
              <a:t> permissions will be different for each class. Be sure you understand the situation for each of your courses!</a:t>
            </a:r>
          </a:p>
          <a:p>
            <a:pPr marL="0" lvl="0" indent="0" algn="l" rtl="0">
              <a:lnSpc>
                <a:spcPct val="115000"/>
              </a:lnSpc>
              <a:spcBef>
                <a:spcPts val="0"/>
              </a:spcBef>
              <a:spcAft>
                <a:spcPts val="0"/>
              </a:spcAft>
              <a:buNone/>
            </a:pPr>
            <a:endParaRPr lang="en-CA" sz="2000">
              <a:solidFill>
                <a:srgbClr val="000000"/>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r>
              <a:rPr lang="en-CA">
                <a:solidFill>
                  <a:srgbClr val="000000"/>
                </a:solidFill>
                <a:highlight>
                  <a:srgbClr val="FFFFFF"/>
                </a:highlight>
                <a:latin typeface="Lato"/>
                <a:ea typeface="Lato"/>
                <a:cs typeface="Lato"/>
                <a:sym typeface="Lato"/>
                <a:hlinkClick r:id="rId3"/>
              </a:rPr>
              <a:t>University of Saskatchewan Academic Integrity and AI interactive module</a:t>
            </a:r>
            <a:br>
              <a:rPr lang="en-CA">
                <a:solidFill>
                  <a:srgbClr val="000000"/>
                </a:solidFill>
                <a:highlight>
                  <a:srgbClr val="FFFFFF"/>
                </a:highlight>
                <a:latin typeface="Lato"/>
                <a:ea typeface="Lato"/>
                <a:cs typeface="Lato"/>
                <a:sym typeface="Lato"/>
              </a:rPr>
            </a:br>
            <a:r>
              <a:rPr lang="en-CA">
                <a:solidFill>
                  <a:srgbClr val="000000"/>
                </a:solidFill>
                <a:highlight>
                  <a:srgbClr val="FFFFFF"/>
                </a:highlight>
                <a:latin typeface="Lato"/>
                <a:ea typeface="Lato"/>
                <a:cs typeface="Lato"/>
                <a:sym typeface="Lato"/>
                <a:hlinkClick r:id="rId4"/>
              </a:rPr>
              <a:t>University of Technology at Sydney student created guide on using AI responsibly and productively</a:t>
            </a:r>
            <a:endParaRPr lang="en-CA">
              <a:solidFill>
                <a:srgbClr val="000000"/>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r>
              <a:rPr lang="en-CA" sz="2000">
                <a:solidFill>
                  <a:srgbClr val="000000"/>
                </a:solidFill>
                <a:highlight>
                  <a:srgbClr val="FFFFFF"/>
                </a:highlight>
                <a:latin typeface="Lato"/>
                <a:ea typeface="Lato"/>
                <a:cs typeface="Lato"/>
                <a:sym typeface="Lato"/>
                <a:hlinkClick r:id="rId5"/>
              </a:rPr>
              <a:t>AI prompts for studying</a:t>
            </a:r>
            <a:endParaRPr lang="en-CA" sz="2000">
              <a:solidFill>
                <a:srgbClr val="000000"/>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lang="en-CA">
              <a:solidFill>
                <a:srgbClr val="000000"/>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lang="en-CA"/>
          </a:p>
        </p:txBody>
      </p:sp>
    </p:spTree>
    <p:extLst>
      <p:ext uri="{BB962C8B-B14F-4D97-AF65-F5344CB8AC3E}">
        <p14:creationId xmlns:p14="http://schemas.microsoft.com/office/powerpoint/2010/main" val="169125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11" name="Freeform: Shape 10">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 name="Rectangle 13">
            <a:extLst>
              <a:ext uri="{FF2B5EF4-FFF2-40B4-BE49-F238E27FC236}">
                <a16:creationId xmlns:a16="http://schemas.microsoft.com/office/drawing/2014/main" id="{11950983-3D8E-4B6E-854F-B2A9E4D0D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ACD7A-7EAB-DDE1-5A90-1B2487B8C668}"/>
              </a:ext>
            </a:extLst>
          </p:cNvPr>
          <p:cNvSpPr>
            <a:spLocks noGrp="1"/>
          </p:cNvSpPr>
          <p:nvPr>
            <p:ph type="title"/>
          </p:nvPr>
        </p:nvSpPr>
        <p:spPr>
          <a:xfrm>
            <a:off x="1600200" y="1261871"/>
            <a:ext cx="4842164" cy="3574823"/>
          </a:xfrm>
        </p:spPr>
        <p:txBody>
          <a:bodyPr vert="horz" lIns="91440" tIns="45720" rIns="91440" bIns="45720" rtlCol="0" anchor="b">
            <a:normAutofit fontScale="90000"/>
          </a:bodyPr>
          <a:lstStyle/>
          <a:p>
            <a:r>
              <a:rPr lang="en-US" sz="2800" spc="1300"/>
              <a:t>Reflection: What did you learn? </a:t>
            </a:r>
            <a:br>
              <a:rPr lang="en-US" sz="2800" spc="1300"/>
            </a:br>
            <a:r>
              <a:rPr lang="en-US" sz="2800" spc="1300"/>
              <a:t>What questions do you still have?</a:t>
            </a:r>
          </a:p>
        </p:txBody>
      </p:sp>
      <p:pic>
        <p:nvPicPr>
          <p:cNvPr id="7" name="Graphic 6" descr="Thought bubble">
            <a:extLst>
              <a:ext uri="{FF2B5EF4-FFF2-40B4-BE49-F238E27FC236}">
                <a16:creationId xmlns:a16="http://schemas.microsoft.com/office/drawing/2014/main" id="{1FE79776-0D2D-244A-A0E9-CB696FD78A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8780" y="1655428"/>
            <a:ext cx="3332135" cy="3332135"/>
          </a:xfrm>
          <a:prstGeom prst="rect">
            <a:avLst/>
          </a:prstGeom>
        </p:spPr>
      </p:pic>
      <p:sp>
        <p:nvSpPr>
          <p:cNvPr id="16" name="Rectangle 15">
            <a:extLst>
              <a:ext uri="{FF2B5EF4-FFF2-40B4-BE49-F238E27FC236}">
                <a16:creationId xmlns:a16="http://schemas.microsoft.com/office/drawing/2014/main" id="{EDD6958B-C24B-4C3F-BFD6-21B61A706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1391116" y="1"/>
            <a:ext cx="800100" cy="411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22659E-AE9D-4F44-AD38-28FB2D305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83669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A667E4A-ECB3-44DE-B0D3-15050FDE6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752394" y="2891930"/>
            <a:ext cx="4978162" cy="1033738"/>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3579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D1A1-CC85-D633-F1F4-569E496CBD1F}"/>
              </a:ext>
            </a:extLst>
          </p:cNvPr>
          <p:cNvSpPr>
            <a:spLocks noGrp="1"/>
          </p:cNvSpPr>
          <p:nvPr>
            <p:ph type="title"/>
          </p:nvPr>
        </p:nvSpPr>
        <p:spPr>
          <a:xfrm>
            <a:off x="698129" y="822068"/>
            <a:ext cx="4496869" cy="3500549"/>
          </a:xfrm>
        </p:spPr>
        <p:txBody>
          <a:bodyPr>
            <a:normAutofit/>
          </a:bodyPr>
          <a:lstStyle/>
          <a:p>
            <a:r>
              <a:rPr lang="en-US" cap="none"/>
              <a:t>Resource: Is it safe and ethical  to use </a:t>
            </a:r>
            <a:r>
              <a:rPr lang="en-US" cap="none" err="1"/>
              <a:t>GenAI</a:t>
            </a:r>
            <a:r>
              <a:rPr lang="en-US" cap="none"/>
              <a:t>?</a:t>
            </a:r>
            <a:endParaRPr lang="en-CA" cap="none"/>
          </a:p>
        </p:txBody>
      </p:sp>
      <p:pic>
        <p:nvPicPr>
          <p:cNvPr id="5" name="Content Placeholder 4" descr="Start: Does it matter if output is true? If no, safe to use ChatGPT (check instructor permission). If yes, Go to next question.&#10;Is there an expectation that work should be done on your own? If Yes, Unsafe to use ChatGpT. If no, go to next question. &#10;DO you have the expertise to verify the output is accurate? IF no, unsafe to use chatgpt. If yes, go to next question.&#10;Are you able and willing to take full responsibility (legal, ethical etc) for any missed inaccuracies?  If No, unsafe to use ChatGPT. If yes, possible to use ChtaGPT (check instructor permission).">
            <a:extLst>
              <a:ext uri="{FF2B5EF4-FFF2-40B4-BE49-F238E27FC236}">
                <a16:creationId xmlns:a16="http://schemas.microsoft.com/office/drawing/2014/main" id="{DF506F08-0B9D-9447-5E00-285840A052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22497" y="35136"/>
            <a:ext cx="5624958" cy="6822864"/>
          </a:xfrm>
        </p:spPr>
      </p:pic>
    </p:spTree>
    <p:extLst>
      <p:ext uri="{BB962C8B-B14F-4D97-AF65-F5344CB8AC3E}">
        <p14:creationId xmlns:p14="http://schemas.microsoft.com/office/powerpoint/2010/main" val="1193459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E185-331A-FABB-E293-D11FFF5624FD}"/>
              </a:ext>
            </a:extLst>
          </p:cNvPr>
          <p:cNvSpPr>
            <a:spLocks noGrp="1"/>
          </p:cNvSpPr>
          <p:nvPr>
            <p:ph type="title"/>
          </p:nvPr>
        </p:nvSpPr>
        <p:spPr>
          <a:xfrm>
            <a:off x="346364" y="380937"/>
            <a:ext cx="11083079" cy="1115354"/>
          </a:xfrm>
        </p:spPr>
        <p:txBody>
          <a:bodyPr anchor="b">
            <a:normAutofit/>
          </a:bodyPr>
          <a:lstStyle/>
          <a:p>
            <a:r>
              <a:rPr lang="en-US"/>
              <a:t>YOUR Responsibility WHEN using ai</a:t>
            </a:r>
            <a:endParaRPr lang="en-CA"/>
          </a:p>
        </p:txBody>
      </p:sp>
      <p:sp>
        <p:nvSpPr>
          <p:cNvPr id="3" name="Content Placeholder 2">
            <a:extLst>
              <a:ext uri="{FF2B5EF4-FFF2-40B4-BE49-F238E27FC236}">
                <a16:creationId xmlns:a16="http://schemas.microsoft.com/office/drawing/2014/main" id="{E80F6E0E-CD8F-3BA8-6FAA-3418237CC7C7}"/>
              </a:ext>
            </a:extLst>
          </p:cNvPr>
          <p:cNvSpPr>
            <a:spLocks noGrp="1"/>
          </p:cNvSpPr>
          <p:nvPr>
            <p:ph idx="1"/>
          </p:nvPr>
        </p:nvSpPr>
        <p:spPr>
          <a:xfrm>
            <a:off x="795014" y="1995055"/>
            <a:ext cx="9263386" cy="4346987"/>
          </a:xfrm>
        </p:spPr>
        <p:txBody>
          <a:bodyPr>
            <a:normAutofit/>
          </a:bodyPr>
          <a:lstStyle/>
          <a:p>
            <a:pPr marL="457200" lvl="0" indent="-336550" rtl="0">
              <a:lnSpc>
                <a:spcPct val="120000"/>
              </a:lnSpc>
              <a:spcBef>
                <a:spcPts val="0"/>
              </a:spcBef>
              <a:spcAft>
                <a:spcPts val="0"/>
              </a:spcAft>
              <a:buClr>
                <a:srgbClr val="000000"/>
              </a:buClr>
              <a:buSzPts val="1700"/>
              <a:buFont typeface="Lato"/>
              <a:buChar char="•"/>
            </a:pPr>
            <a:r>
              <a:rPr lang="en-CA"/>
              <a:t>Academic Integrity. Follow course policy on use.</a:t>
            </a:r>
          </a:p>
          <a:p>
            <a:pPr marL="685800" lvl="1" indent="-336550">
              <a:lnSpc>
                <a:spcPct val="120000"/>
              </a:lnSpc>
              <a:spcBef>
                <a:spcPts val="0"/>
              </a:spcBef>
              <a:buClr>
                <a:srgbClr val="000000"/>
              </a:buClr>
              <a:buSzPts val="1700"/>
              <a:buFont typeface="Lato"/>
              <a:buChar char="•"/>
            </a:pPr>
            <a:r>
              <a:rPr lang="en-CA"/>
              <a:t>Citation (if/when AI use is permitted)</a:t>
            </a:r>
          </a:p>
          <a:p>
            <a:pPr marL="914400" lvl="1" indent="-336550" rtl="0">
              <a:lnSpc>
                <a:spcPct val="120000"/>
              </a:lnSpc>
              <a:spcBef>
                <a:spcPts val="0"/>
              </a:spcBef>
              <a:spcAft>
                <a:spcPts val="0"/>
              </a:spcAft>
              <a:buSzPts val="1700"/>
              <a:buFont typeface="Lato"/>
              <a:buChar char="➢"/>
            </a:pPr>
            <a:r>
              <a:rPr lang="en-CA" sz="2000"/>
              <a:t>Any information taken from a </a:t>
            </a:r>
            <a:r>
              <a:rPr lang="en-CA" sz="2000" err="1"/>
              <a:t>GenAI</a:t>
            </a:r>
            <a:r>
              <a:rPr lang="en-CA" sz="2000"/>
              <a:t> tool needs to </a:t>
            </a:r>
            <a:r>
              <a:rPr lang="en-CA" sz="2000" u="sng">
                <a:hlinkClick r:id="rId4">
                  <a:extLst>
                    <a:ext uri="{A12FA001-AC4F-418D-AE19-62706E023703}">
                      <ahyp:hlinkClr xmlns:ahyp="http://schemas.microsoft.com/office/drawing/2018/hyperlinkcolor" val="tx"/>
                    </a:ext>
                  </a:extLst>
                </a:hlinkClick>
              </a:rPr>
              <a:t>cited!</a:t>
            </a:r>
            <a:r>
              <a:rPr lang="en-CA" sz="2000" u="sng"/>
              <a:t> </a:t>
            </a:r>
            <a:r>
              <a:rPr lang="en-CA" sz="2000">
                <a:highlight>
                  <a:srgbClr val="FFFFFF"/>
                </a:highlight>
              </a:rPr>
              <a:t>These include </a:t>
            </a:r>
            <a:r>
              <a:rPr lang="en-CA" sz="2000" u="sng">
                <a:highlight>
                  <a:srgbClr val="FFFFFF"/>
                </a:highlight>
                <a:hlinkClick r:id="rId5">
                  <a:extLst>
                    <a:ext uri="{A12FA001-AC4F-418D-AE19-62706E023703}">
                      <ahyp:hlinkClr xmlns:ahyp="http://schemas.microsoft.com/office/drawing/2018/hyperlinkcolor" val="tx"/>
                    </a:ext>
                  </a:extLst>
                </a:hlinkClick>
              </a:rPr>
              <a:t>MLA</a:t>
            </a:r>
            <a:r>
              <a:rPr lang="en-CA" sz="2000">
                <a:highlight>
                  <a:srgbClr val="FFFFFF"/>
                </a:highlight>
              </a:rPr>
              <a:t>, </a:t>
            </a:r>
            <a:r>
              <a:rPr lang="en-CA" sz="2000" u="sng">
                <a:highlight>
                  <a:srgbClr val="FFFFFF"/>
                </a:highlight>
                <a:hlinkClick r:id="rId6">
                  <a:extLst>
                    <a:ext uri="{A12FA001-AC4F-418D-AE19-62706E023703}">
                      <ahyp:hlinkClr xmlns:ahyp="http://schemas.microsoft.com/office/drawing/2018/hyperlinkcolor" val="tx"/>
                    </a:ext>
                  </a:extLst>
                </a:hlinkClick>
              </a:rPr>
              <a:t>APA</a:t>
            </a:r>
            <a:r>
              <a:rPr lang="en-CA" sz="2000">
                <a:highlight>
                  <a:srgbClr val="FFFFFF"/>
                </a:highlight>
              </a:rPr>
              <a:t>, and </a:t>
            </a:r>
            <a:r>
              <a:rPr lang="en-CA" sz="2000" u="sng">
                <a:highlight>
                  <a:srgbClr val="FFFFFF"/>
                </a:highlight>
                <a:hlinkClick r:id="rId7">
                  <a:extLst>
                    <a:ext uri="{A12FA001-AC4F-418D-AE19-62706E023703}">
                      <ahyp:hlinkClr xmlns:ahyp="http://schemas.microsoft.com/office/drawing/2018/hyperlinkcolor" val="tx"/>
                    </a:ext>
                  </a:extLst>
                </a:hlinkClick>
              </a:rPr>
              <a:t>Chicago Style</a:t>
            </a:r>
            <a:r>
              <a:rPr lang="en-CA" sz="2000">
                <a:highlight>
                  <a:srgbClr val="FFFFFF"/>
                </a:highlight>
              </a:rPr>
              <a:t>.</a:t>
            </a:r>
            <a:endParaRPr lang="en-CA" sz="2000" u="sng"/>
          </a:p>
          <a:p>
            <a:pPr marL="914400" lvl="1" indent="-336550" rtl="0">
              <a:lnSpc>
                <a:spcPct val="120000"/>
              </a:lnSpc>
              <a:spcBef>
                <a:spcPts val="0"/>
              </a:spcBef>
              <a:spcAft>
                <a:spcPts val="0"/>
              </a:spcAft>
              <a:buSzPts val="1700"/>
              <a:buFont typeface="Lato"/>
              <a:buChar char="➢"/>
            </a:pPr>
            <a:r>
              <a:rPr lang="en-CA" sz="2000">
                <a:highlight>
                  <a:srgbClr val="FFFF00"/>
                </a:highlight>
              </a:rPr>
              <a:t>If required, copy and paste all AI interactions at end of assignment or a statement describing which tools were used and how they were used in creating the assignment.</a:t>
            </a:r>
          </a:p>
          <a:p>
            <a:pPr marL="577850" lvl="1" indent="0" rtl="0">
              <a:lnSpc>
                <a:spcPct val="120000"/>
              </a:lnSpc>
              <a:spcBef>
                <a:spcPts val="0"/>
              </a:spcBef>
              <a:spcAft>
                <a:spcPts val="0"/>
              </a:spcAft>
              <a:buSzPts val="1700"/>
              <a:buNone/>
            </a:pPr>
            <a:endParaRPr lang="en-CA" sz="2000"/>
          </a:p>
          <a:p>
            <a:pPr marL="457200" lvl="0" indent="-336550" rtl="0">
              <a:lnSpc>
                <a:spcPct val="120000"/>
              </a:lnSpc>
              <a:spcBef>
                <a:spcPts val="0"/>
              </a:spcBef>
              <a:spcAft>
                <a:spcPts val="0"/>
              </a:spcAft>
              <a:buClr>
                <a:srgbClr val="000000"/>
              </a:buClr>
              <a:buSzPts val="1700"/>
              <a:buFont typeface="Lato"/>
              <a:buChar char="•"/>
            </a:pPr>
            <a:r>
              <a:rPr lang="en-CA"/>
              <a:t>Critical Analysis (if/when AI use is permitted) </a:t>
            </a:r>
          </a:p>
          <a:p>
            <a:pPr marL="914400" lvl="1" indent="-336550" rtl="0">
              <a:lnSpc>
                <a:spcPct val="120000"/>
              </a:lnSpc>
              <a:spcBef>
                <a:spcPts val="0"/>
              </a:spcBef>
              <a:spcAft>
                <a:spcPts val="0"/>
              </a:spcAft>
              <a:buClr>
                <a:srgbClr val="000000"/>
              </a:buClr>
              <a:buSzPts val="1700"/>
              <a:buFont typeface="Lato"/>
              <a:buChar char="➢"/>
            </a:pPr>
            <a:r>
              <a:rPr lang="en-CA" sz="2000"/>
              <a:t>If it’s in your work, you are responsible for it (accuracy, appropriateness, currency, bias, etc.). </a:t>
            </a:r>
            <a:r>
              <a:rPr lang="en-CA" sz="2000" u="sng">
                <a:hlinkClick r:id="rId8">
                  <a:extLst>
                    <a:ext uri="{A12FA001-AC4F-418D-AE19-62706E023703}">
                      <ahyp:hlinkClr xmlns:ahyp="http://schemas.microsoft.com/office/drawing/2018/hyperlinkcolor" val="tx"/>
                    </a:ext>
                  </a:extLst>
                </a:hlinkClick>
              </a:rPr>
              <a:t>Evaluate</a:t>
            </a:r>
            <a:r>
              <a:rPr lang="en-CA" sz="2000"/>
              <a:t> your sources. </a:t>
            </a:r>
            <a:endParaRPr lang="en-CA"/>
          </a:p>
        </p:txBody>
      </p:sp>
      <p:sp>
        <p:nvSpPr>
          <p:cNvPr id="8" name="Date Placeholder 6">
            <a:extLst>
              <a:ext uri="{FF2B5EF4-FFF2-40B4-BE49-F238E27FC236}">
                <a16:creationId xmlns:a16="http://schemas.microsoft.com/office/drawing/2014/main" id="{DF765F4A-2DF9-42BC-89D8-E61753DA5A3E}"/>
              </a:ext>
            </a:extLst>
          </p:cNvPr>
          <p:cNvSpPr>
            <a:spLocks noGrp="1"/>
          </p:cNvSpPr>
          <p:nvPr>
            <p:ph type="dt" sz="half" idx="10"/>
          </p:nvPr>
        </p:nvSpPr>
        <p:spPr>
          <a:xfrm>
            <a:off x="795014" y="6342042"/>
            <a:ext cx="2743200" cy="365125"/>
          </a:xfrm>
        </p:spPr>
        <p:txBody>
          <a:bodyPr/>
          <a:lstStyle/>
          <a:p>
            <a:pPr>
              <a:spcAft>
                <a:spcPts val="600"/>
              </a:spcAft>
            </a:pPr>
            <a:fld id="{3DF4EE96-C834-4CB1-9BE3-A85B22A039C7}" type="datetime1">
              <a:rPr lang="en-US" smtClean="0"/>
              <a:pPr>
                <a:spcAft>
                  <a:spcPts val="600"/>
                </a:spcAft>
              </a:pPr>
              <a:t>5/23/2024</a:t>
            </a:fld>
            <a:endParaRPr lang="en-US"/>
          </a:p>
        </p:txBody>
      </p:sp>
      <p:sp>
        <p:nvSpPr>
          <p:cNvPr id="12" name="Slide Number Placeholder 17">
            <a:extLst>
              <a:ext uri="{FF2B5EF4-FFF2-40B4-BE49-F238E27FC236}">
                <a16:creationId xmlns:a16="http://schemas.microsoft.com/office/drawing/2014/main" id="{32E95C4D-CC3C-4C9D-B8E6-271568CB8F71}"/>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solidFill>
                  <a:srgbClr val="000000"/>
                </a:solidFill>
              </a:rPr>
              <a:pPr>
                <a:spcAft>
                  <a:spcPts val="600"/>
                </a:spcAft>
              </a:pPr>
              <a:t>23</a:t>
            </a:fld>
            <a:endParaRPr lang="en-US">
              <a:solidFill>
                <a:srgbClr val="000000"/>
              </a:solidFill>
            </a:endParaRPr>
          </a:p>
        </p:txBody>
      </p:sp>
    </p:spTree>
    <p:extLst>
      <p:ext uri="{BB962C8B-B14F-4D97-AF65-F5344CB8AC3E}">
        <p14:creationId xmlns:p14="http://schemas.microsoft.com/office/powerpoint/2010/main" val="3869609605"/>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E185-331A-FABB-E293-D11FFF5624FD}"/>
              </a:ext>
            </a:extLst>
          </p:cNvPr>
          <p:cNvSpPr>
            <a:spLocks noGrp="1"/>
          </p:cNvSpPr>
          <p:nvPr>
            <p:ph type="title"/>
          </p:nvPr>
        </p:nvSpPr>
        <p:spPr>
          <a:xfrm>
            <a:off x="1191489" y="367082"/>
            <a:ext cx="9663545" cy="1470404"/>
          </a:xfrm>
        </p:spPr>
        <p:txBody>
          <a:bodyPr anchor="b">
            <a:normAutofit/>
          </a:bodyPr>
          <a:lstStyle/>
          <a:p>
            <a:r>
              <a:rPr lang="en-US">
                <a:highlight>
                  <a:srgbClr val="FFFF00"/>
                </a:highlight>
              </a:rPr>
              <a:t>My (Instructor) commitments on AI use</a:t>
            </a:r>
            <a:endParaRPr lang="en-CA">
              <a:highlight>
                <a:srgbClr val="FFFF00"/>
              </a:highlight>
            </a:endParaRPr>
          </a:p>
        </p:txBody>
      </p:sp>
      <p:sp>
        <p:nvSpPr>
          <p:cNvPr id="3" name="Content Placeholder 2">
            <a:extLst>
              <a:ext uri="{FF2B5EF4-FFF2-40B4-BE49-F238E27FC236}">
                <a16:creationId xmlns:a16="http://schemas.microsoft.com/office/drawing/2014/main" id="{E80F6E0E-CD8F-3BA8-6FAA-3418237CC7C7}"/>
              </a:ext>
            </a:extLst>
          </p:cNvPr>
          <p:cNvSpPr>
            <a:spLocks noGrp="1"/>
          </p:cNvSpPr>
          <p:nvPr>
            <p:ph idx="1"/>
          </p:nvPr>
        </p:nvSpPr>
        <p:spPr>
          <a:xfrm>
            <a:off x="1489362" y="2116281"/>
            <a:ext cx="8846127" cy="3614813"/>
          </a:xfrm>
        </p:spPr>
        <p:txBody>
          <a:bodyPr>
            <a:normAutofit lnSpcReduction="10000"/>
          </a:bodyPr>
          <a:lstStyle/>
          <a:p>
            <a:pPr marL="457200" lvl="0" indent="-317500" rtl="0">
              <a:spcBef>
                <a:spcPts val="0"/>
              </a:spcBef>
              <a:spcAft>
                <a:spcPts val="0"/>
              </a:spcAft>
              <a:buClr>
                <a:srgbClr val="000000"/>
              </a:buClr>
              <a:buSzPts val="1400"/>
              <a:buFont typeface="Lato"/>
              <a:buChar char="•"/>
            </a:pPr>
            <a:r>
              <a:rPr lang="en-CA"/>
              <a:t>Provide transparent communication on each assignment  about when/how/why you can use </a:t>
            </a:r>
            <a:r>
              <a:rPr lang="en-CA" err="1"/>
              <a:t>GenAI</a:t>
            </a:r>
            <a:endParaRPr lang="en-CA"/>
          </a:p>
          <a:p>
            <a:pPr marL="457200" lvl="0" indent="-317500" rtl="0">
              <a:spcBef>
                <a:spcPts val="0"/>
              </a:spcBef>
              <a:spcAft>
                <a:spcPts val="0"/>
              </a:spcAft>
              <a:buClr>
                <a:srgbClr val="000000"/>
              </a:buClr>
              <a:buSzPts val="1400"/>
              <a:buFont typeface="Lato"/>
              <a:buChar char="•"/>
            </a:pPr>
            <a:r>
              <a:rPr lang="en-CA"/>
              <a:t>Provide alternatives to address concerns and/or access issues (you will not be mandated to use AI)</a:t>
            </a:r>
          </a:p>
          <a:p>
            <a:pPr marL="457200" lvl="0" indent="-317500" rtl="0">
              <a:spcBef>
                <a:spcPts val="0"/>
              </a:spcBef>
              <a:spcAft>
                <a:spcPts val="0"/>
              </a:spcAft>
              <a:buClr>
                <a:srgbClr val="000000"/>
              </a:buClr>
              <a:buSzPts val="1400"/>
              <a:buFont typeface="Lato"/>
              <a:buChar char="•"/>
            </a:pPr>
            <a:r>
              <a:rPr lang="en-CA"/>
              <a:t>Provide resources around AI literacy</a:t>
            </a:r>
          </a:p>
          <a:p>
            <a:pPr marL="457200" lvl="0" indent="-317500" rtl="0">
              <a:spcBef>
                <a:spcPts val="0"/>
              </a:spcBef>
              <a:spcAft>
                <a:spcPts val="0"/>
              </a:spcAft>
              <a:buClr>
                <a:srgbClr val="000000"/>
              </a:buClr>
              <a:buSzPts val="1400"/>
              <a:buFont typeface="Lato"/>
              <a:buChar char="•"/>
            </a:pPr>
            <a:r>
              <a:rPr lang="en-CA"/>
              <a:t>Follow ethical use such as not submitting your assignments to </a:t>
            </a:r>
            <a:r>
              <a:rPr lang="en-CA" err="1"/>
              <a:t>GenAI</a:t>
            </a:r>
            <a:r>
              <a:rPr lang="en-CA"/>
              <a:t> for grading purposes and not using AI detectors</a:t>
            </a:r>
          </a:p>
          <a:p>
            <a:pPr marL="457200" lvl="0" indent="-317500" rtl="0">
              <a:spcBef>
                <a:spcPts val="0"/>
              </a:spcBef>
              <a:spcAft>
                <a:spcPts val="0"/>
              </a:spcAft>
              <a:buClr>
                <a:srgbClr val="000000"/>
              </a:buClr>
              <a:buSzPts val="1400"/>
              <a:buFont typeface="Lato"/>
              <a:buChar char="•"/>
            </a:pPr>
            <a:r>
              <a:rPr lang="en-CA"/>
              <a:t>Be transparent about my own use of AI in creating course content.</a:t>
            </a:r>
          </a:p>
          <a:p>
            <a:pPr marL="457200" lvl="0" indent="-317500" rtl="0">
              <a:spcBef>
                <a:spcPts val="0"/>
              </a:spcBef>
              <a:spcAft>
                <a:spcPts val="0"/>
              </a:spcAft>
              <a:buClr>
                <a:srgbClr val="000000"/>
              </a:buClr>
              <a:buSzPts val="1400"/>
              <a:buFont typeface="Lato"/>
              <a:buChar char="•"/>
            </a:pPr>
            <a:r>
              <a:rPr lang="en-CA"/>
              <a:t>Answer questions about concerns about AI use and academic integrity</a:t>
            </a:r>
          </a:p>
        </p:txBody>
      </p:sp>
      <p:sp>
        <p:nvSpPr>
          <p:cNvPr id="8" name="Date Placeholder 6">
            <a:extLst>
              <a:ext uri="{FF2B5EF4-FFF2-40B4-BE49-F238E27FC236}">
                <a16:creationId xmlns:a16="http://schemas.microsoft.com/office/drawing/2014/main" id="{DF765F4A-2DF9-42BC-89D8-E61753DA5A3E}"/>
              </a:ext>
            </a:extLst>
          </p:cNvPr>
          <p:cNvSpPr>
            <a:spLocks noGrp="1"/>
          </p:cNvSpPr>
          <p:nvPr>
            <p:ph type="dt" sz="half" idx="10"/>
          </p:nvPr>
        </p:nvSpPr>
        <p:spPr>
          <a:xfrm>
            <a:off x="795014" y="6342042"/>
            <a:ext cx="2743200" cy="365125"/>
          </a:xfrm>
        </p:spPr>
        <p:txBody>
          <a:bodyPr/>
          <a:lstStyle/>
          <a:p>
            <a:pPr>
              <a:spcAft>
                <a:spcPts val="600"/>
              </a:spcAft>
            </a:pPr>
            <a:fld id="{3DF4EE96-C834-4CB1-9BE3-A85B22A039C7}" type="datetime1">
              <a:rPr lang="en-US" smtClean="0"/>
              <a:pPr>
                <a:spcAft>
                  <a:spcPts val="600"/>
                </a:spcAft>
              </a:pPr>
              <a:t>5/23/2024</a:t>
            </a:fld>
            <a:endParaRPr lang="en-US"/>
          </a:p>
        </p:txBody>
      </p:sp>
      <p:sp>
        <p:nvSpPr>
          <p:cNvPr id="12" name="Slide Number Placeholder 17">
            <a:extLst>
              <a:ext uri="{FF2B5EF4-FFF2-40B4-BE49-F238E27FC236}">
                <a16:creationId xmlns:a16="http://schemas.microsoft.com/office/drawing/2014/main" id="{32E95C4D-CC3C-4C9D-B8E6-271568CB8F71}"/>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solidFill>
                  <a:srgbClr val="000000"/>
                </a:solidFill>
              </a:rPr>
              <a:pPr>
                <a:spcAft>
                  <a:spcPts val="600"/>
                </a:spcAft>
              </a:pPr>
              <a:t>24</a:t>
            </a:fld>
            <a:endParaRPr lang="en-US">
              <a:solidFill>
                <a:srgbClr val="000000"/>
              </a:solidFill>
            </a:endParaRPr>
          </a:p>
        </p:txBody>
      </p:sp>
    </p:spTree>
    <p:extLst>
      <p:ext uri="{BB962C8B-B14F-4D97-AF65-F5344CB8AC3E}">
        <p14:creationId xmlns:p14="http://schemas.microsoft.com/office/powerpoint/2010/main" val="110285154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6B16-5772-6997-5B5A-9E8DECDD446D}"/>
              </a:ext>
            </a:extLst>
          </p:cNvPr>
          <p:cNvSpPr>
            <a:spLocks noGrp="1"/>
          </p:cNvSpPr>
          <p:nvPr>
            <p:ph type="title"/>
          </p:nvPr>
        </p:nvSpPr>
        <p:spPr/>
        <p:txBody>
          <a:bodyPr>
            <a:normAutofit/>
          </a:bodyPr>
          <a:lstStyle/>
          <a:p>
            <a:r>
              <a:rPr lang="en-US" cap="none"/>
              <a:t>What Do You Know About Gen AI? (ChatGPT, Copilot, Dall-E, </a:t>
            </a:r>
            <a:r>
              <a:rPr lang="en-US" cap="none" err="1"/>
              <a:t>etc</a:t>
            </a:r>
            <a:r>
              <a:rPr lang="en-US" cap="none"/>
              <a:t>)</a:t>
            </a:r>
            <a:endParaRPr lang="en-CA" cap="none"/>
          </a:p>
        </p:txBody>
      </p:sp>
      <p:pic>
        <p:nvPicPr>
          <p:cNvPr id="4" name="Google Shape;260;p46">
            <a:extLst>
              <a:ext uri="{FF2B5EF4-FFF2-40B4-BE49-F238E27FC236}">
                <a16:creationId xmlns:a16="http://schemas.microsoft.com/office/drawing/2014/main" id="{8CADA844-A030-78F2-79D3-5A9A30D7CD99}"/>
              </a:ext>
              <a:ext uri="{C183D7F6-B498-43B3-948B-1728B52AA6E4}">
                <adec:decorative xmlns:adec="http://schemas.microsoft.com/office/drawing/2017/decorative" val="1"/>
              </a:ext>
            </a:extLst>
          </p:cNvPr>
          <p:cNvPicPr preferRelativeResize="0">
            <a:picLocks noGrp="1"/>
          </p:cNvPicPr>
          <p:nvPr>
            <p:ph idx="1"/>
          </p:nvPr>
        </p:nvPicPr>
        <p:blipFill>
          <a:blip r:embed="rId3">
            <a:alphaModFix/>
          </a:blip>
          <a:stretch>
            <a:fillRect/>
          </a:stretch>
        </p:blipFill>
        <p:spPr>
          <a:xfrm>
            <a:off x="2427678" y="2139880"/>
            <a:ext cx="6174611" cy="4114800"/>
          </a:xfrm>
          <a:prstGeom prst="rect">
            <a:avLst/>
          </a:prstGeom>
          <a:noFill/>
          <a:ln w="12700" cap="flat" cmpd="sng">
            <a:solidFill>
              <a:schemeClr val="accent5"/>
            </a:solidFill>
            <a:prstDash val="solid"/>
            <a:miter lim="8000"/>
            <a:headEnd type="none" w="sm" len="sm"/>
            <a:tailEnd type="none" w="sm" len="sm"/>
          </a:ln>
        </p:spPr>
      </p:pic>
    </p:spTree>
    <p:extLst>
      <p:ext uri="{BB962C8B-B14F-4D97-AF65-F5344CB8AC3E}">
        <p14:creationId xmlns:p14="http://schemas.microsoft.com/office/powerpoint/2010/main" val="59076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873C-4E4D-AF3B-C3DD-77E81204D18D}"/>
              </a:ext>
            </a:extLst>
          </p:cNvPr>
          <p:cNvSpPr>
            <a:spLocks noGrp="1"/>
          </p:cNvSpPr>
          <p:nvPr>
            <p:ph type="title"/>
          </p:nvPr>
        </p:nvSpPr>
        <p:spPr/>
        <p:txBody>
          <a:bodyPr/>
          <a:lstStyle/>
          <a:p>
            <a:r>
              <a:rPr lang="en-US" cap="none"/>
              <a:t>What Is Gen AI?</a:t>
            </a:r>
            <a:endParaRPr lang="en-CA" cap="none"/>
          </a:p>
        </p:txBody>
      </p:sp>
      <p:sp>
        <p:nvSpPr>
          <p:cNvPr id="3" name="Content Placeholder 2">
            <a:extLst>
              <a:ext uri="{FF2B5EF4-FFF2-40B4-BE49-F238E27FC236}">
                <a16:creationId xmlns:a16="http://schemas.microsoft.com/office/drawing/2014/main" id="{EB5F0F56-ABA9-AE27-B5B6-E28102646553}"/>
              </a:ext>
            </a:extLst>
          </p:cNvPr>
          <p:cNvSpPr>
            <a:spLocks noGrp="1"/>
          </p:cNvSpPr>
          <p:nvPr>
            <p:ph idx="1"/>
          </p:nvPr>
        </p:nvSpPr>
        <p:spPr>
          <a:xfrm>
            <a:off x="808662" y="2019299"/>
            <a:ext cx="5551945" cy="4114801"/>
          </a:xfrm>
        </p:spPr>
        <p:txBody>
          <a:bodyPr>
            <a:normAutofit fontScale="85000" lnSpcReduction="20000"/>
          </a:bodyPr>
          <a:lstStyle/>
          <a:p>
            <a:pPr marL="0" lvl="0" indent="0" algn="l" rtl="0">
              <a:spcBef>
                <a:spcPts val="0"/>
              </a:spcBef>
              <a:spcAft>
                <a:spcPts val="0"/>
              </a:spcAft>
              <a:buNone/>
            </a:pPr>
            <a:r>
              <a:rPr lang="en-CA" sz="2000"/>
              <a:t>Generative AI (</a:t>
            </a:r>
            <a:r>
              <a:rPr lang="en-CA" sz="2000" err="1"/>
              <a:t>GenAI</a:t>
            </a:r>
            <a:r>
              <a:rPr lang="en-CA" sz="2000"/>
              <a:t> or GAI) is a type of artificial intelligence that uses machine learning algorithms to generate </a:t>
            </a:r>
            <a:r>
              <a:rPr lang="en-CA" sz="2000" b="1"/>
              <a:t>original </a:t>
            </a:r>
            <a:r>
              <a:rPr lang="en-CA" sz="2000"/>
              <a:t>content through conversation</a:t>
            </a:r>
            <a:r>
              <a:rPr lang="en-CA"/>
              <a:t> with a  chatbot. </a:t>
            </a:r>
            <a:r>
              <a:rPr lang="en-CA" sz="2000"/>
              <a:t> Trained on a data set called a large language model LLM.</a:t>
            </a:r>
          </a:p>
          <a:p>
            <a:pPr marL="0" lvl="0" indent="0" algn="l" rtl="0">
              <a:spcBef>
                <a:spcPts val="0"/>
              </a:spcBef>
              <a:spcAft>
                <a:spcPts val="0"/>
              </a:spcAft>
              <a:buNone/>
            </a:pPr>
            <a:endParaRPr lang="en-CA" sz="2000"/>
          </a:p>
          <a:p>
            <a:pPr marL="0" lvl="0" indent="0" algn="l" rtl="0">
              <a:spcBef>
                <a:spcPts val="0"/>
              </a:spcBef>
              <a:spcAft>
                <a:spcPts val="0"/>
              </a:spcAft>
              <a:buNone/>
            </a:pPr>
            <a:r>
              <a:rPr lang="en-CA"/>
              <a:t>Tools can output</a:t>
            </a:r>
            <a:r>
              <a:rPr lang="en-CA" sz="2000"/>
              <a:t>:</a:t>
            </a:r>
            <a:endParaRPr lang="en-CA" sz="1200"/>
          </a:p>
          <a:p>
            <a:pPr marL="215900" lvl="0" indent="-215900" algn="l" rtl="0">
              <a:spcBef>
                <a:spcPts val="0"/>
              </a:spcBef>
              <a:spcAft>
                <a:spcPts val="0"/>
              </a:spcAft>
              <a:buSzPts val="1800"/>
              <a:buChar char="•"/>
            </a:pPr>
            <a:r>
              <a:rPr lang="en-CA" sz="2000"/>
              <a:t>text</a:t>
            </a:r>
            <a:endParaRPr lang="en-CA" sz="1200"/>
          </a:p>
          <a:p>
            <a:pPr marL="215900" lvl="0" indent="-215900" algn="l" rtl="0">
              <a:spcBef>
                <a:spcPts val="0"/>
              </a:spcBef>
              <a:spcAft>
                <a:spcPts val="0"/>
              </a:spcAft>
              <a:buSzPts val="1800"/>
              <a:buChar char="•"/>
            </a:pPr>
            <a:r>
              <a:rPr lang="en-CA" sz="2000"/>
              <a:t>images</a:t>
            </a:r>
          </a:p>
          <a:p>
            <a:pPr marL="215900" lvl="0" indent="-215900" algn="l" rtl="0">
              <a:spcBef>
                <a:spcPts val="0"/>
              </a:spcBef>
              <a:spcAft>
                <a:spcPts val="0"/>
              </a:spcAft>
              <a:buSzPts val="1800"/>
              <a:buChar char="•"/>
            </a:pPr>
            <a:r>
              <a:rPr lang="en-CA" sz="2000"/>
              <a:t>audio</a:t>
            </a:r>
          </a:p>
          <a:p>
            <a:pPr marL="215900" lvl="0" indent="-215900" algn="l" rtl="0">
              <a:spcBef>
                <a:spcPts val="0"/>
              </a:spcBef>
              <a:spcAft>
                <a:spcPts val="0"/>
              </a:spcAft>
              <a:buSzPts val="1800"/>
              <a:buChar char="•"/>
            </a:pPr>
            <a:r>
              <a:rPr lang="en-CA"/>
              <a:t>video</a:t>
            </a:r>
            <a:endParaRPr lang="en-CA" sz="1200"/>
          </a:p>
          <a:p>
            <a:pPr marL="215900" lvl="0" indent="-215900" algn="l" rtl="0">
              <a:spcBef>
                <a:spcPts val="0"/>
              </a:spcBef>
              <a:spcAft>
                <a:spcPts val="0"/>
              </a:spcAft>
              <a:buSzPts val="1800"/>
              <a:buChar char="•"/>
            </a:pPr>
            <a:r>
              <a:rPr lang="en-CA" sz="2000"/>
              <a:t>code</a:t>
            </a:r>
            <a:endParaRPr lang="en-CA" sz="1200"/>
          </a:p>
          <a:p>
            <a:pPr marL="215900" lvl="0" indent="-215900" algn="l" rtl="0">
              <a:spcBef>
                <a:spcPts val="0"/>
              </a:spcBef>
              <a:spcAft>
                <a:spcPts val="0"/>
              </a:spcAft>
              <a:buSzPts val="1800"/>
              <a:buChar char="•"/>
            </a:pPr>
            <a:r>
              <a:rPr lang="en-CA" sz="2000"/>
              <a:t>other formats</a:t>
            </a:r>
          </a:p>
          <a:p>
            <a:endParaRPr lang="en-CA"/>
          </a:p>
        </p:txBody>
      </p:sp>
      <p:pic>
        <p:nvPicPr>
          <p:cNvPr id="4" name="Google Shape;140;p29" descr="Desktop computer with monitor screen displaying ChatGPT in neon letters and an abstract technology/space background.">
            <a:extLst>
              <a:ext uri="{FF2B5EF4-FFF2-40B4-BE49-F238E27FC236}">
                <a16:creationId xmlns:a16="http://schemas.microsoft.com/office/drawing/2014/main" id="{F8061FCA-3EB4-3497-57E2-325A811888F4}"/>
              </a:ext>
            </a:extLst>
          </p:cNvPr>
          <p:cNvPicPr preferRelativeResize="0">
            <a:picLocks/>
          </p:cNvPicPr>
          <p:nvPr/>
        </p:nvPicPr>
        <p:blipFill rotWithShape="1">
          <a:blip r:embed="rId3">
            <a:alphaModFix/>
          </a:blip>
          <a:srcRect l="17430" r="17430"/>
          <a:stretch/>
        </p:blipFill>
        <p:spPr>
          <a:xfrm>
            <a:off x="6543136" y="723900"/>
            <a:ext cx="4840202" cy="5143500"/>
          </a:xfrm>
          <a:prstGeom prst="rect">
            <a:avLst/>
          </a:prstGeom>
        </p:spPr>
      </p:pic>
    </p:spTree>
    <p:extLst>
      <p:ext uri="{BB962C8B-B14F-4D97-AF65-F5344CB8AC3E}">
        <p14:creationId xmlns:p14="http://schemas.microsoft.com/office/powerpoint/2010/main" val="116371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C614264-BA32-414F-95BE-0A30CC072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DCE9D6-728C-25B9-F622-11F5FD37575F}"/>
              </a:ext>
            </a:extLst>
          </p:cNvPr>
          <p:cNvSpPr>
            <a:spLocks noGrp="1"/>
          </p:cNvSpPr>
          <p:nvPr>
            <p:ph type="title"/>
          </p:nvPr>
        </p:nvSpPr>
        <p:spPr>
          <a:xfrm>
            <a:off x="6096000" y="381454"/>
            <a:ext cx="5295901" cy="1784106"/>
          </a:xfrm>
        </p:spPr>
        <p:txBody>
          <a:bodyPr>
            <a:normAutofit fontScale="90000"/>
          </a:bodyPr>
          <a:lstStyle/>
          <a:p>
            <a:pPr algn="r"/>
            <a:r>
              <a:rPr lang="en-CA">
                <a:latin typeface="Lato"/>
                <a:ea typeface="Lato"/>
                <a:cs typeface="Lato"/>
                <a:sym typeface="Lato"/>
              </a:rPr>
              <a:t>What’s happening in our industry with Gen AI?</a:t>
            </a:r>
            <a:endParaRPr lang="en-CA" cap="none"/>
          </a:p>
        </p:txBody>
      </p:sp>
      <p:sp>
        <p:nvSpPr>
          <p:cNvPr id="13" name="Rectangle 12">
            <a:extLst>
              <a:ext uri="{FF2B5EF4-FFF2-40B4-BE49-F238E27FC236}">
                <a16:creationId xmlns:a16="http://schemas.microsoft.com/office/drawing/2014/main" id="{5401B466-517B-4B8B-A80A-FD0ECAECF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665415"/>
            <a:ext cx="693472" cy="31925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42EF36-E4B3-4B8C-A6B8-4C12B704C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225" y="2678732"/>
            <a:ext cx="2706010" cy="3600124"/>
          </a:xfrm>
          <a:prstGeom prst="rect">
            <a:avLst/>
          </a:pr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223;p41">
            <a:extLst>
              <a:ext uri="{FF2B5EF4-FFF2-40B4-BE49-F238E27FC236}">
                <a16:creationId xmlns:a16="http://schemas.microsoft.com/office/drawing/2014/main" id="{3102E66E-9F50-687E-C8A9-794939E11502}"/>
              </a:ext>
              <a:ext uri="{C183D7F6-B498-43B3-948B-1728B52AA6E4}">
                <adec:decorative xmlns:adec="http://schemas.microsoft.com/office/drawing/2017/decorative" val="1"/>
              </a:ext>
            </a:extLst>
          </p:cNvPr>
          <p:cNvPicPr preferRelativeResize="0">
            <a:picLocks/>
          </p:cNvPicPr>
          <p:nvPr/>
        </p:nvPicPr>
        <p:blipFill rotWithShape="1">
          <a:blip r:embed="rId5"/>
          <a:srcRect l="15904" r="17344" b="-2"/>
          <a:stretch/>
        </p:blipFill>
        <p:spPr>
          <a:xfrm>
            <a:off x="1225539" y="749478"/>
            <a:ext cx="4625350" cy="4625350"/>
          </a:xfrm>
          <a:custGeom>
            <a:avLst/>
            <a:gdLst/>
            <a:ahLst/>
            <a:cxnLst/>
            <a:rect l="l" t="t" r="r" b="b"/>
            <a:pathLst>
              <a:path w="4625350" h="4625350">
                <a:moveTo>
                  <a:pt x="2312675" y="0"/>
                </a:moveTo>
                <a:cubicBezTo>
                  <a:pt x="3589930" y="0"/>
                  <a:pt x="4625350" y="1035420"/>
                  <a:pt x="4625350" y="2312675"/>
                </a:cubicBezTo>
                <a:cubicBezTo>
                  <a:pt x="4625350" y="3589930"/>
                  <a:pt x="3589930" y="4625350"/>
                  <a:pt x="2312675" y="4625350"/>
                </a:cubicBezTo>
                <a:cubicBezTo>
                  <a:pt x="1035420" y="4625350"/>
                  <a:pt x="0" y="3589930"/>
                  <a:pt x="0" y="2312675"/>
                </a:cubicBezTo>
                <a:cubicBezTo>
                  <a:pt x="0" y="1035420"/>
                  <a:pt x="1035420" y="0"/>
                  <a:pt x="2312675" y="0"/>
                </a:cubicBezTo>
                <a:close/>
              </a:path>
            </a:pathLst>
          </a:custGeom>
          <a:effectLst>
            <a:outerShdw dist="165100" dir="8100000" algn="tr" rotWithShape="0">
              <a:schemeClr val="tx1"/>
            </a:outerShdw>
          </a:effectLst>
        </p:spPr>
      </p:pic>
      <p:sp>
        <p:nvSpPr>
          <p:cNvPr id="17" name="Rectangle 16">
            <a:extLst>
              <a:ext uri="{FF2B5EF4-FFF2-40B4-BE49-F238E27FC236}">
                <a16:creationId xmlns:a16="http://schemas.microsoft.com/office/drawing/2014/main" id="{40705285-5CED-426B-BB57-F586C6764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986521" y="-1"/>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FBFD1F-2FD1-FF66-C770-7F580DC46EA5}"/>
              </a:ext>
            </a:extLst>
          </p:cNvPr>
          <p:cNvSpPr>
            <a:spLocks noGrp="1"/>
          </p:cNvSpPr>
          <p:nvPr>
            <p:ph idx="1"/>
          </p:nvPr>
        </p:nvSpPr>
        <p:spPr>
          <a:xfrm>
            <a:off x="6740203" y="2400300"/>
            <a:ext cx="4494053" cy="3733800"/>
          </a:xfrm>
        </p:spPr>
        <p:txBody>
          <a:bodyPr>
            <a:normAutofit/>
          </a:bodyPr>
          <a:lstStyle/>
          <a:p>
            <a:pPr marL="457200" marR="0" lvl="0" indent="-317500" rtl="0">
              <a:spcBef>
                <a:spcPts val="0"/>
              </a:spcBef>
              <a:spcAft>
                <a:spcPts val="0"/>
              </a:spcAft>
              <a:buClr>
                <a:schemeClr val="dk1"/>
              </a:buClr>
              <a:buSzPts val="1400"/>
              <a:buFont typeface="Lato"/>
              <a:buChar char="●"/>
            </a:pPr>
            <a:r>
              <a:rPr lang="en-CA">
                <a:highlight>
                  <a:srgbClr val="FFFF00"/>
                </a:highlight>
                <a:latin typeface="Lato"/>
                <a:ea typeface="Lato"/>
                <a:cs typeface="Lato"/>
                <a:sym typeface="Lato"/>
              </a:rPr>
              <a:t>Insert some key points</a:t>
            </a:r>
            <a:endParaRPr lang="en-CA" b="1" i="0" u="none" strike="noStrike" cap="none">
              <a:highlight>
                <a:srgbClr val="FFFF00"/>
              </a:highlight>
              <a:latin typeface="Arial"/>
              <a:ea typeface="Arial"/>
              <a:cs typeface="Arial"/>
              <a:sym typeface="Arial"/>
            </a:endParaRPr>
          </a:p>
          <a:p>
            <a:pPr marL="0" indent="0">
              <a:buNone/>
            </a:pPr>
            <a:endParaRPr lang="en-CA"/>
          </a:p>
        </p:txBody>
      </p:sp>
    </p:spTree>
    <p:extLst>
      <p:ext uri="{BB962C8B-B14F-4D97-AF65-F5344CB8AC3E}">
        <p14:creationId xmlns:p14="http://schemas.microsoft.com/office/powerpoint/2010/main" val="367416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55B3-AC3B-CFDD-54F0-924EF1BBDB0A}"/>
              </a:ext>
            </a:extLst>
          </p:cNvPr>
          <p:cNvSpPr>
            <a:spLocks noGrp="1"/>
          </p:cNvSpPr>
          <p:nvPr>
            <p:ph type="title"/>
          </p:nvPr>
        </p:nvSpPr>
        <p:spPr/>
        <p:txBody>
          <a:bodyPr/>
          <a:lstStyle/>
          <a:p>
            <a:r>
              <a:rPr lang="en-US"/>
              <a:t>Some Good General principles for Using AI:</a:t>
            </a:r>
            <a:endParaRPr lang="en-CA"/>
          </a:p>
        </p:txBody>
      </p:sp>
      <p:pic>
        <p:nvPicPr>
          <p:cNvPr id="5" name="Content Placeholder 4" descr="Venn diagram of one circle for effective engagement and one circle for ethical engagement, with generative AI in the overlapping space between.">
            <a:extLst>
              <a:ext uri="{FF2B5EF4-FFF2-40B4-BE49-F238E27FC236}">
                <a16:creationId xmlns:a16="http://schemas.microsoft.com/office/drawing/2014/main" id="{1295B866-11C9-1DC6-69B8-148E8E039B9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980" t="31820" r="38965" b="26239"/>
          <a:stretch/>
        </p:blipFill>
        <p:spPr>
          <a:xfrm>
            <a:off x="2563090" y="1704109"/>
            <a:ext cx="6705601" cy="4788766"/>
          </a:xfrm>
        </p:spPr>
      </p:pic>
      <p:sp>
        <p:nvSpPr>
          <p:cNvPr id="4" name="TextBox 3">
            <a:extLst>
              <a:ext uri="{FF2B5EF4-FFF2-40B4-BE49-F238E27FC236}">
                <a16:creationId xmlns:a16="http://schemas.microsoft.com/office/drawing/2014/main" id="{A9A02AC1-593F-4E43-BD13-2F9AD41E675E}"/>
              </a:ext>
            </a:extLst>
          </p:cNvPr>
          <p:cNvSpPr txBox="1"/>
          <p:nvPr/>
        </p:nvSpPr>
        <p:spPr>
          <a:xfrm>
            <a:off x="720437" y="6169709"/>
            <a:ext cx="8908473" cy="646331"/>
          </a:xfrm>
          <a:prstGeom prst="rect">
            <a:avLst/>
          </a:prstGeom>
          <a:noFill/>
        </p:spPr>
        <p:txBody>
          <a:bodyPr wrap="square">
            <a:spAutoFit/>
          </a:bodyPr>
          <a:lstStyle/>
          <a:p>
            <a:r>
              <a:rPr lang="en-CA">
                <a:hlinkClick r:id="rId4"/>
              </a:rPr>
              <a:t>https://lx.uts.edu.au/collections/artificial-intelligence-in-learning-and-teaching/resources/five-principles-for-effective-ethical-use-generative-ai/</a:t>
            </a:r>
            <a:r>
              <a:rPr lang="en-CA"/>
              <a:t> </a:t>
            </a:r>
          </a:p>
        </p:txBody>
      </p:sp>
    </p:spTree>
    <p:extLst>
      <p:ext uri="{BB962C8B-B14F-4D97-AF65-F5344CB8AC3E}">
        <p14:creationId xmlns:p14="http://schemas.microsoft.com/office/powerpoint/2010/main" val="3939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024122-C80E-4076-B618-426FF2225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19F42-EDDC-F2C3-DDD9-9B83588762ED}"/>
              </a:ext>
            </a:extLst>
          </p:cNvPr>
          <p:cNvSpPr>
            <a:spLocks noGrp="1"/>
          </p:cNvSpPr>
          <p:nvPr>
            <p:ph type="title"/>
          </p:nvPr>
        </p:nvSpPr>
        <p:spPr>
          <a:xfrm>
            <a:off x="1600203" y="773723"/>
            <a:ext cx="9150924" cy="777986"/>
          </a:xfrm>
        </p:spPr>
        <p:txBody>
          <a:bodyPr anchor="b">
            <a:normAutofit fontScale="90000"/>
          </a:bodyPr>
          <a:lstStyle/>
          <a:p>
            <a:r>
              <a:rPr lang="en-US"/>
              <a:t>Risks, concerns, and limitations?</a:t>
            </a:r>
            <a:endParaRPr lang="en-CA"/>
          </a:p>
        </p:txBody>
      </p:sp>
      <p:grpSp>
        <p:nvGrpSpPr>
          <p:cNvPr id="19" name="Group 18">
            <a:extLst>
              <a:ext uri="{FF2B5EF4-FFF2-40B4-BE49-F238E27FC236}">
                <a16:creationId xmlns:a16="http://schemas.microsoft.com/office/drawing/2014/main" id="{829DAB2C-3574-4B22-939F-BB6C5D2637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81000" cy="3664635"/>
            <a:chOff x="5006254" y="-1431285"/>
            <a:chExt cx="581000" cy="3664635"/>
          </a:xfrm>
        </p:grpSpPr>
        <p:sp>
          <p:nvSpPr>
            <p:cNvPr id="20" name="Rectangle 19">
              <a:extLst>
                <a:ext uri="{FF2B5EF4-FFF2-40B4-BE49-F238E27FC236}">
                  <a16:creationId xmlns:a16="http://schemas.microsoft.com/office/drawing/2014/main" id="{96BD37F6-BAB4-4BBF-B3E2-4395EAB8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61025" y="-788944"/>
              <a:ext cx="526229" cy="3022294"/>
            </a:xfrm>
            <a:prstGeom prst="rect">
              <a:avLst/>
            </a:pr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9809A8D-5A7C-4A05-9F64-844C66FAB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06254" y="-143128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A552AEF-E532-4D58-139E-883AFD69B928}"/>
              </a:ext>
            </a:extLst>
          </p:cNvPr>
          <p:cNvSpPr>
            <a:spLocks noGrp="1"/>
          </p:cNvSpPr>
          <p:nvPr>
            <p:ph idx="1"/>
          </p:nvPr>
        </p:nvSpPr>
        <p:spPr>
          <a:xfrm>
            <a:off x="1600201" y="2411060"/>
            <a:ext cx="6310744" cy="3756660"/>
          </a:xfrm>
        </p:spPr>
        <p:txBody>
          <a:bodyPr>
            <a:normAutofit/>
          </a:bodyPr>
          <a:lstStyle/>
          <a:p>
            <a:pPr marL="139700" marR="0" lvl="0" indent="0" rtl="0">
              <a:spcBef>
                <a:spcPts val="0"/>
              </a:spcBef>
              <a:spcAft>
                <a:spcPts val="0"/>
              </a:spcAft>
              <a:buClr>
                <a:schemeClr val="dk1"/>
              </a:buClr>
              <a:buSzPts val="1400"/>
              <a:buNone/>
            </a:pPr>
            <a:r>
              <a:rPr lang="en-CA"/>
              <a:t>What risks, concerns and/or limitations of </a:t>
            </a:r>
            <a:r>
              <a:rPr lang="en-CA" err="1"/>
              <a:t>GenAI</a:t>
            </a:r>
            <a:r>
              <a:rPr lang="en-CA"/>
              <a:t> tools like Copilot, ChatGPT, Dall-E, etc. do you know of?</a:t>
            </a:r>
          </a:p>
          <a:p>
            <a:pPr marL="0" indent="0">
              <a:buNone/>
            </a:pPr>
            <a:endParaRPr lang="en-CA"/>
          </a:p>
        </p:txBody>
      </p:sp>
      <p:pic>
        <p:nvPicPr>
          <p:cNvPr id="6" name="Graphic 5" descr="Warning outline">
            <a:extLst>
              <a:ext uri="{FF2B5EF4-FFF2-40B4-BE49-F238E27FC236}">
                <a16:creationId xmlns:a16="http://schemas.microsoft.com/office/drawing/2014/main" id="{D0EF9BFB-7187-476B-4CBA-98F3A16E5F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6761" y="1950207"/>
            <a:ext cx="3074962" cy="3074962"/>
          </a:xfrm>
          <a:prstGeom prst="rect">
            <a:avLst/>
          </a:prstGeom>
        </p:spPr>
      </p:pic>
      <p:sp>
        <p:nvSpPr>
          <p:cNvPr id="8" name="Date Placeholder 4">
            <a:extLst>
              <a:ext uri="{FF2B5EF4-FFF2-40B4-BE49-F238E27FC236}">
                <a16:creationId xmlns:a16="http://schemas.microsoft.com/office/drawing/2014/main" id="{460BE097-8227-4FAA-855E-A7E0050E5D31}"/>
              </a:ext>
            </a:extLst>
          </p:cNvPr>
          <p:cNvSpPr>
            <a:spLocks noGrp="1"/>
          </p:cNvSpPr>
          <p:nvPr>
            <p:ph type="dt" sz="half" idx="10"/>
          </p:nvPr>
        </p:nvSpPr>
        <p:spPr>
          <a:xfrm>
            <a:off x="795014" y="6342042"/>
            <a:ext cx="2743200" cy="365125"/>
          </a:xfrm>
        </p:spPr>
        <p:txBody>
          <a:bodyPr>
            <a:normAutofit/>
          </a:bodyPr>
          <a:lstStyle/>
          <a:p>
            <a:pPr>
              <a:spcAft>
                <a:spcPts val="600"/>
              </a:spcAft>
            </a:pPr>
            <a:fld id="{E8BA6FA6-2945-4DFB-8094-CDE4F7C85BAA}" type="datetime1">
              <a:rPr lang="en-US" smtClean="0"/>
              <a:pPr>
                <a:spcAft>
                  <a:spcPts val="600"/>
                </a:spcAft>
              </a:pPr>
              <a:t>5/23/2024</a:t>
            </a:fld>
            <a:endParaRPr lang="en-US"/>
          </a:p>
        </p:txBody>
      </p:sp>
      <p:sp>
        <p:nvSpPr>
          <p:cNvPr id="12" name="Slide Number Placeholder 6">
            <a:extLst>
              <a:ext uri="{FF2B5EF4-FFF2-40B4-BE49-F238E27FC236}">
                <a16:creationId xmlns:a16="http://schemas.microsoft.com/office/drawing/2014/main" id="{486D18E6-2C3A-4D4A-93B8-55C657561BEA}"/>
              </a:ext>
            </a:extLst>
          </p:cNvPr>
          <p:cNvSpPr>
            <a:spLocks noGrp="1"/>
          </p:cNvSpPr>
          <p:nvPr>
            <p:ph type="sldNum" sz="quarter" idx="12"/>
          </p:nvPr>
        </p:nvSpPr>
        <p:spPr>
          <a:xfrm>
            <a:off x="11166329" y="6342042"/>
            <a:ext cx="526228" cy="365125"/>
          </a:xfrm>
        </p:spPr>
        <p:txBody>
          <a:bodyPr>
            <a:normAutofit/>
          </a:bodyPr>
          <a:lstStyle/>
          <a:p>
            <a:pPr>
              <a:spcAft>
                <a:spcPts val="600"/>
              </a:spcAft>
            </a:pPr>
            <a:fld id="{1B0A0659-E443-491A-A36E-EC2EE49C5850}" type="slidenum">
              <a:rPr lang="en-US" smtClean="0"/>
              <a:pPr>
                <a:spcAft>
                  <a:spcPts val="600"/>
                </a:spcAft>
              </a:pPr>
              <a:t>7</a:t>
            </a:fld>
            <a:endParaRPr lang="en-US"/>
          </a:p>
        </p:txBody>
      </p:sp>
    </p:spTree>
    <p:extLst>
      <p:ext uri="{BB962C8B-B14F-4D97-AF65-F5344CB8AC3E}">
        <p14:creationId xmlns:p14="http://schemas.microsoft.com/office/powerpoint/2010/main" val="356796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F09D-AD80-47E9-F8E7-431EABDC903A}"/>
              </a:ext>
            </a:extLst>
          </p:cNvPr>
          <p:cNvSpPr>
            <a:spLocks noGrp="1"/>
          </p:cNvSpPr>
          <p:nvPr>
            <p:ph type="title"/>
          </p:nvPr>
        </p:nvSpPr>
        <p:spPr>
          <a:xfrm>
            <a:off x="499443" y="256245"/>
            <a:ext cx="11193114" cy="1097542"/>
          </a:xfrm>
        </p:spPr>
        <p:txBody>
          <a:bodyPr anchor="b">
            <a:normAutofit/>
          </a:bodyPr>
          <a:lstStyle/>
          <a:p>
            <a:r>
              <a:rPr lang="en-US" cap="none"/>
              <a:t>Legal And Ethical Issues</a:t>
            </a:r>
            <a:endParaRPr lang="en-CA" cap="none"/>
          </a:p>
        </p:txBody>
      </p:sp>
      <p:sp>
        <p:nvSpPr>
          <p:cNvPr id="3" name="Content Placeholder 2">
            <a:extLst>
              <a:ext uri="{FF2B5EF4-FFF2-40B4-BE49-F238E27FC236}">
                <a16:creationId xmlns:a16="http://schemas.microsoft.com/office/drawing/2014/main" id="{A217FE45-60CE-7607-9A51-2593F531EB90}"/>
              </a:ext>
            </a:extLst>
          </p:cNvPr>
          <p:cNvSpPr>
            <a:spLocks noGrp="1"/>
          </p:cNvSpPr>
          <p:nvPr>
            <p:ph idx="1"/>
          </p:nvPr>
        </p:nvSpPr>
        <p:spPr>
          <a:xfrm>
            <a:off x="499443" y="1908462"/>
            <a:ext cx="11013684" cy="4433580"/>
          </a:xfrm>
        </p:spPr>
        <p:txBody>
          <a:bodyPr>
            <a:noAutofit/>
          </a:bodyPr>
          <a:lstStyle/>
          <a:p>
            <a:pPr>
              <a:lnSpc>
                <a:spcPct val="120000"/>
              </a:lnSpc>
              <a:spcBef>
                <a:spcPts val="0"/>
              </a:spcBef>
              <a:buClr>
                <a:srgbClr val="000000"/>
              </a:buClr>
              <a:buSzPts val="1800"/>
            </a:pPr>
            <a:r>
              <a:rPr lang="en-CA" b="1"/>
              <a:t>Misinformation</a:t>
            </a:r>
            <a:r>
              <a:rPr lang="en-CA"/>
              <a:t>: AI tools can and do “hallucinate” or “lie” (</a:t>
            </a:r>
            <a:r>
              <a:rPr lang="en-CA" u="sng">
                <a:hlinkClick r:id="rId3"/>
              </a:rPr>
              <a:t>NY Times</a:t>
            </a:r>
            <a:r>
              <a:rPr lang="en-CA"/>
              <a:t>). </a:t>
            </a:r>
            <a:r>
              <a:rPr lang="en-CA">
                <a:hlinkClick r:id="rId4"/>
              </a:rPr>
              <a:t>BC lawyer fined for citing cases that don’t exist</a:t>
            </a:r>
            <a:r>
              <a:rPr lang="en-CA"/>
              <a:t>. </a:t>
            </a:r>
            <a:r>
              <a:rPr lang="en-CA">
                <a:hlinkClick r:id="rId5"/>
              </a:rPr>
              <a:t>Australian academics wrongly accused four firms of ethical misconduct based on AI generated content</a:t>
            </a:r>
            <a:r>
              <a:rPr lang="en-CA"/>
              <a:t>. Gemini, ChatGPT and Copilot all have disclaimers on the accuracy of information output.</a:t>
            </a:r>
          </a:p>
          <a:p>
            <a:pPr>
              <a:lnSpc>
                <a:spcPct val="120000"/>
              </a:lnSpc>
              <a:spcBef>
                <a:spcPts val="0"/>
              </a:spcBef>
              <a:buClr>
                <a:srgbClr val="000000"/>
              </a:buClr>
              <a:buSzPts val="1800"/>
            </a:pPr>
            <a:r>
              <a:rPr lang="en-CA" b="1"/>
              <a:t>Bias and harm</a:t>
            </a:r>
            <a:r>
              <a:rPr lang="en-CA"/>
              <a:t>: Images it produces can be biased, offensive and perpetuate racial, gender, and age stereotypes (</a:t>
            </a:r>
            <a:r>
              <a:rPr lang="en-CA" u="sng">
                <a:hlinkClick r:id="rId6"/>
              </a:rPr>
              <a:t>The Conversation</a:t>
            </a:r>
            <a:r>
              <a:rPr lang="en-CA"/>
              <a:t>) based on training data (primarily in standard American English).  Selection bias - the AI algorithm will produce biased outputs if the data is not diverse or representative. Language bias (most internet data is primarily written in English), </a:t>
            </a:r>
            <a:r>
              <a:rPr lang="en-CA" err="1">
                <a:hlinkClick r:id="rId7"/>
              </a:rPr>
              <a:t>UNeSCO</a:t>
            </a:r>
            <a:r>
              <a:rPr lang="en-CA">
                <a:hlinkClick r:id="rId7"/>
              </a:rPr>
              <a:t> research shows a strong tendency to reinforce gender stereotypes and stereotypes based on race</a:t>
            </a:r>
            <a:r>
              <a:rPr lang="en-CA"/>
              <a:t>.  </a:t>
            </a:r>
          </a:p>
          <a:p>
            <a:pPr marL="0" indent="0">
              <a:lnSpc>
                <a:spcPct val="120000"/>
              </a:lnSpc>
              <a:spcBef>
                <a:spcPts val="0"/>
              </a:spcBef>
              <a:buClr>
                <a:srgbClr val="000000"/>
              </a:buClr>
              <a:buSzPts val="1800"/>
              <a:buNone/>
            </a:pPr>
            <a:endParaRPr lang="en-CA"/>
          </a:p>
        </p:txBody>
      </p:sp>
      <p:sp>
        <p:nvSpPr>
          <p:cNvPr id="26" name="Date Placeholder 6">
            <a:extLst>
              <a:ext uri="{FF2B5EF4-FFF2-40B4-BE49-F238E27FC236}">
                <a16:creationId xmlns:a16="http://schemas.microsoft.com/office/drawing/2014/main" id="{DF765F4A-2DF9-42BC-89D8-E61753DA5A3E}"/>
              </a:ext>
            </a:extLst>
          </p:cNvPr>
          <p:cNvSpPr>
            <a:spLocks noGrp="1"/>
          </p:cNvSpPr>
          <p:nvPr>
            <p:ph type="dt" sz="half" idx="10"/>
          </p:nvPr>
        </p:nvSpPr>
        <p:spPr>
          <a:xfrm>
            <a:off x="795014" y="6342042"/>
            <a:ext cx="2743200" cy="365125"/>
          </a:xfrm>
        </p:spPr>
        <p:txBody>
          <a:bodyPr/>
          <a:lstStyle/>
          <a:p>
            <a:pPr>
              <a:spcAft>
                <a:spcPts val="600"/>
              </a:spcAft>
            </a:pPr>
            <a:fld id="{3DF4EE96-C834-4CB1-9BE3-A85B22A039C7}" type="datetime1">
              <a:rPr lang="en-US" smtClean="0"/>
              <a:pPr>
                <a:spcAft>
                  <a:spcPts val="600"/>
                </a:spcAft>
              </a:pPr>
              <a:t>5/23/2024</a:t>
            </a:fld>
            <a:endParaRPr lang="en-US"/>
          </a:p>
        </p:txBody>
      </p:sp>
      <p:sp>
        <p:nvSpPr>
          <p:cNvPr id="28" name="Slide Number Placeholder 17">
            <a:extLst>
              <a:ext uri="{FF2B5EF4-FFF2-40B4-BE49-F238E27FC236}">
                <a16:creationId xmlns:a16="http://schemas.microsoft.com/office/drawing/2014/main" id="{32E95C4D-CC3C-4C9D-B8E6-271568CB8F71}"/>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solidFill>
                  <a:srgbClr val="000000"/>
                </a:solidFill>
              </a:rPr>
              <a:pPr>
                <a:spcAft>
                  <a:spcPts val="600"/>
                </a:spcAft>
              </a:pPr>
              <a:t>8</a:t>
            </a:fld>
            <a:endParaRPr lang="en-US">
              <a:solidFill>
                <a:srgbClr val="000000"/>
              </a:solidFill>
            </a:endParaRPr>
          </a:p>
        </p:txBody>
      </p:sp>
    </p:spTree>
    <p:extLst>
      <p:ext uri="{BB962C8B-B14F-4D97-AF65-F5344CB8AC3E}">
        <p14:creationId xmlns:p14="http://schemas.microsoft.com/office/powerpoint/2010/main" val="163443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9765-311C-1C34-3530-EA07188F6F8D}"/>
              </a:ext>
            </a:extLst>
          </p:cNvPr>
          <p:cNvSpPr>
            <a:spLocks noGrp="1"/>
          </p:cNvSpPr>
          <p:nvPr>
            <p:ph type="title"/>
          </p:nvPr>
        </p:nvSpPr>
        <p:spPr>
          <a:xfrm>
            <a:off x="808661" y="365125"/>
            <a:ext cx="10357666" cy="646331"/>
          </a:xfrm>
        </p:spPr>
        <p:txBody>
          <a:bodyPr/>
          <a:lstStyle/>
          <a:p>
            <a:r>
              <a:rPr lang="en-US"/>
              <a:t>Example Bias</a:t>
            </a:r>
            <a:endParaRPr lang="en-CA"/>
          </a:p>
        </p:txBody>
      </p:sp>
      <p:pic>
        <p:nvPicPr>
          <p:cNvPr id="11" name="Picture 10" descr="A young, thin, white woman with brown hair in a braid, smiling at the viewer. She is wearing a headset and microphone, and business attire.">
            <a:extLst>
              <a:ext uri="{FF2B5EF4-FFF2-40B4-BE49-F238E27FC236}">
                <a16:creationId xmlns:a16="http://schemas.microsoft.com/office/drawing/2014/main" id="{F84EAFDF-8643-B763-6E7C-5F562991EE80}"/>
              </a:ext>
            </a:extLst>
          </p:cNvPr>
          <p:cNvPicPr>
            <a:picLocks noChangeAspect="1"/>
          </p:cNvPicPr>
          <p:nvPr/>
        </p:nvPicPr>
        <p:blipFill rotWithShape="1">
          <a:blip r:embed="rId3">
            <a:extLst>
              <a:ext uri="{28A0092B-C50C-407E-A947-70E740481C1C}">
                <a14:useLocalDpi xmlns:a14="http://schemas.microsoft.com/office/drawing/2010/main" val="0"/>
              </a:ext>
            </a:extLst>
          </a:blip>
          <a:srcRect l="44205" t="77974" r="44359" b="-2951"/>
          <a:stretch/>
        </p:blipFill>
        <p:spPr>
          <a:xfrm>
            <a:off x="1156549" y="1379695"/>
            <a:ext cx="2501051" cy="2926103"/>
          </a:xfrm>
          <a:prstGeom prst="rect">
            <a:avLst/>
          </a:prstGeom>
        </p:spPr>
      </p:pic>
      <p:sp>
        <p:nvSpPr>
          <p:cNvPr id="7" name="TextBox 6">
            <a:extLst>
              <a:ext uri="{FF2B5EF4-FFF2-40B4-BE49-F238E27FC236}">
                <a16:creationId xmlns:a16="http://schemas.microsoft.com/office/drawing/2014/main" id="{8E260532-C88E-53D0-7ED3-35F0258FE557}"/>
              </a:ext>
            </a:extLst>
          </p:cNvPr>
          <p:cNvSpPr txBox="1"/>
          <p:nvPr/>
        </p:nvSpPr>
        <p:spPr>
          <a:xfrm>
            <a:off x="1156549" y="4116573"/>
            <a:ext cx="3475918" cy="1631216"/>
          </a:xfrm>
          <a:prstGeom prst="rect">
            <a:avLst/>
          </a:prstGeom>
          <a:noFill/>
        </p:spPr>
        <p:txBody>
          <a:bodyPr wrap="square" rtlCol="0">
            <a:spAutoFit/>
          </a:bodyPr>
          <a:lstStyle/>
          <a:p>
            <a:r>
              <a:rPr lang="en-US" sz="2000" err="1">
                <a:solidFill>
                  <a:schemeClr val="accent1"/>
                </a:solidFill>
              </a:rPr>
              <a:t>Midjourney</a:t>
            </a:r>
            <a:r>
              <a:rPr lang="en-US" sz="2000">
                <a:solidFill>
                  <a:schemeClr val="accent1"/>
                </a:solidFill>
              </a:rPr>
              <a:t>: </a:t>
            </a:r>
          </a:p>
          <a:p>
            <a:r>
              <a:rPr lang="en-US" sz="2000">
                <a:solidFill>
                  <a:schemeClr val="accent1"/>
                </a:solidFill>
              </a:rPr>
              <a:t>Showed only older white men wearing glasses for professors, pretty thin women for customer service</a:t>
            </a:r>
          </a:p>
        </p:txBody>
      </p:sp>
      <p:pic>
        <p:nvPicPr>
          <p:cNvPr id="14" name="Picture 13" descr="A family of two male adults, and three children seated on a bench with Canadian maple trees around them. All people are white.">
            <a:extLst>
              <a:ext uri="{FF2B5EF4-FFF2-40B4-BE49-F238E27FC236}">
                <a16:creationId xmlns:a16="http://schemas.microsoft.com/office/drawing/2014/main" id="{49945729-E242-5070-C7C4-697D55097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224" y="1218671"/>
            <a:ext cx="2897902" cy="2897902"/>
          </a:xfrm>
          <a:prstGeom prst="rect">
            <a:avLst/>
          </a:prstGeom>
        </p:spPr>
      </p:pic>
      <p:pic>
        <p:nvPicPr>
          <p:cNvPr id="16" name="Picture 15" descr="A family of one man and one woman and three children (all white) sitting together on a bench with fall maple leaves and a squirrel around them.">
            <a:extLst>
              <a:ext uri="{FF2B5EF4-FFF2-40B4-BE49-F238E27FC236}">
                <a16:creationId xmlns:a16="http://schemas.microsoft.com/office/drawing/2014/main" id="{5E00C047-D6A9-614D-311E-95E7EFE83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243" y="1218671"/>
            <a:ext cx="2897902" cy="2897902"/>
          </a:xfrm>
          <a:prstGeom prst="rect">
            <a:avLst/>
          </a:prstGeom>
        </p:spPr>
      </p:pic>
      <p:sp>
        <p:nvSpPr>
          <p:cNvPr id="6" name="TextBox 5">
            <a:extLst>
              <a:ext uri="{FF2B5EF4-FFF2-40B4-BE49-F238E27FC236}">
                <a16:creationId xmlns:a16="http://schemas.microsoft.com/office/drawing/2014/main" id="{5676E2BB-1D33-CF0C-660B-6487DA807B97}"/>
              </a:ext>
            </a:extLst>
          </p:cNvPr>
          <p:cNvSpPr txBox="1"/>
          <p:nvPr/>
        </p:nvSpPr>
        <p:spPr>
          <a:xfrm>
            <a:off x="5987494" y="4212243"/>
            <a:ext cx="4516485" cy="1938992"/>
          </a:xfrm>
          <a:prstGeom prst="rect">
            <a:avLst/>
          </a:prstGeom>
          <a:noFill/>
        </p:spPr>
        <p:txBody>
          <a:bodyPr wrap="square" rtlCol="0">
            <a:spAutoFit/>
          </a:bodyPr>
          <a:lstStyle/>
          <a:p>
            <a:r>
              <a:rPr lang="en-US" sz="2000">
                <a:solidFill>
                  <a:schemeClr val="accent1"/>
                </a:solidFill>
              </a:rPr>
              <a:t>Copilot:</a:t>
            </a:r>
          </a:p>
          <a:p>
            <a:r>
              <a:rPr lang="en-US" sz="2000">
                <a:solidFill>
                  <a:schemeClr val="accent1"/>
                </a:solidFill>
              </a:rPr>
              <a:t>“Create a picture of Canadian family” (all white, two families with opposite sex parents and one with same sex parents, all nuclear families- no intergenerational)</a:t>
            </a:r>
          </a:p>
        </p:txBody>
      </p:sp>
      <p:sp>
        <p:nvSpPr>
          <p:cNvPr id="9" name="TextBox 8">
            <a:extLst>
              <a:ext uri="{FF2B5EF4-FFF2-40B4-BE49-F238E27FC236}">
                <a16:creationId xmlns:a16="http://schemas.microsoft.com/office/drawing/2014/main" id="{AF2EFC2C-106B-B5FC-1D14-6E6BD0FEA0AC}"/>
              </a:ext>
            </a:extLst>
          </p:cNvPr>
          <p:cNvSpPr txBox="1"/>
          <p:nvPr/>
        </p:nvSpPr>
        <p:spPr>
          <a:xfrm>
            <a:off x="415636" y="6169709"/>
            <a:ext cx="10357665" cy="923330"/>
          </a:xfrm>
          <a:prstGeom prst="rect">
            <a:avLst/>
          </a:prstGeom>
          <a:noFill/>
        </p:spPr>
        <p:txBody>
          <a:bodyPr wrap="square">
            <a:spAutoFit/>
          </a:bodyPr>
          <a:lstStyle/>
          <a:p>
            <a:r>
              <a:rPr lang="en-US">
                <a:hlinkClick r:id="rId6"/>
              </a:rPr>
              <a:t>https://www.techfinitive.com/features/what-200-job-images-reveal-about-bias-in-ai/</a:t>
            </a:r>
            <a:endParaRPr lang="en-US"/>
          </a:p>
          <a:p>
            <a:r>
              <a:rPr lang="en-US">
                <a:hlinkClick r:id="rId7"/>
              </a:rPr>
              <a:t>https://www.vpnmentor.com/blog/ai-generated-images-research/</a:t>
            </a:r>
            <a:endParaRPr lang="en-US"/>
          </a:p>
          <a:p>
            <a:endParaRPr lang="en-US"/>
          </a:p>
        </p:txBody>
      </p:sp>
    </p:spTree>
    <p:extLst>
      <p:ext uri="{BB962C8B-B14F-4D97-AF65-F5344CB8AC3E}">
        <p14:creationId xmlns:p14="http://schemas.microsoft.com/office/powerpoint/2010/main" val="3055202902"/>
      </p:ext>
    </p:extLst>
  </p:cSld>
  <p:clrMapOvr>
    <a:masterClrMapping/>
  </p:clrMapOvr>
</p:sld>
</file>

<file path=ppt/theme/theme1.xml><?xml version="1.0" encoding="utf-8"?>
<a:theme xmlns:a="http://schemas.openxmlformats.org/drawingml/2006/main" name="VeniceBeachVTI">
  <a:themeElements>
    <a:clrScheme name="AnalogousFromRegularSeedLeftStep">
      <a:dk1>
        <a:srgbClr val="000000"/>
      </a:dk1>
      <a:lt1>
        <a:srgbClr val="FFFFFF"/>
      </a:lt1>
      <a:dk2>
        <a:srgbClr val="1B2830"/>
      </a:dk2>
      <a:lt2>
        <a:srgbClr val="F0F3F1"/>
      </a:lt2>
      <a:accent1>
        <a:srgbClr val="E32D9B"/>
      </a:accent1>
      <a:accent2>
        <a:srgbClr val="CD1BD1"/>
      </a:accent2>
      <a:accent3>
        <a:srgbClr val="932DE3"/>
      </a:accent3>
      <a:accent4>
        <a:srgbClr val="4E36D6"/>
      </a:accent4>
      <a:accent5>
        <a:srgbClr val="2D5EE3"/>
      </a:accent5>
      <a:accent6>
        <a:srgbClr val="1B98D1"/>
      </a:accent6>
      <a:hlink>
        <a:srgbClr val="349C5D"/>
      </a:hlink>
      <a:folHlink>
        <a:srgbClr val="7F7F7F"/>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836C575EBA1E43B2D052AE5789C7ED" ma:contentTypeVersion="20" ma:contentTypeDescription="Create a new document." ma:contentTypeScope="" ma:versionID="1b67c48574f3b3c4fa364b87d3b996e3">
  <xsd:schema xmlns:xsd="http://www.w3.org/2001/XMLSchema" xmlns:xs="http://www.w3.org/2001/XMLSchema" xmlns:p="http://schemas.microsoft.com/office/2006/metadata/properties" xmlns:ns1="http://schemas.microsoft.com/sharepoint/v3" xmlns:ns2="707fdada-8069-4c8f-bdd1-8e1c8abc3508" xmlns:ns3="0a7aa5a1-9393-4542-93e9-ed1a53f1bc87" targetNamespace="http://schemas.microsoft.com/office/2006/metadata/properties" ma:root="true" ma:fieldsID="e2aa9446c90bf12916105b25c4919caa" ns1:_="" ns2:_="" ns3:_="">
    <xsd:import namespace="http://schemas.microsoft.com/sharepoint/v3"/>
    <xsd:import namespace="707fdada-8069-4c8f-bdd1-8e1c8abc3508"/>
    <xsd:import namespace="0a7aa5a1-9393-4542-93e9-ed1a53f1bc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7fdada-8069-4c8f-bdd1-8e1c8abc35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79b6c7-606a-4301-b145-7bcf5316af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7aa5a1-9393-4542-93e9-ed1a53f1bc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ea30c85-0407-4469-9df5-942c20074b27}" ma:internalName="TaxCatchAll" ma:showField="CatchAllData" ma:web="0a7aa5a1-9393-4542-93e9-ed1a53f1bc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07fdada-8069-4c8f-bdd1-8e1c8abc3508">
      <Terms xmlns="http://schemas.microsoft.com/office/infopath/2007/PartnerControls"/>
    </lcf76f155ced4ddcb4097134ff3c332f>
    <_ip_UnifiedCompliancePolicyProperties xmlns="http://schemas.microsoft.com/sharepoint/v3" xsi:nil="true"/>
    <TaxCatchAll xmlns="0a7aa5a1-9393-4542-93e9-ed1a53f1bc87" xsi:nil="true"/>
    <SharedWithUsers xmlns="0a7aa5a1-9393-4542-93e9-ed1a53f1bc87">
      <UserInfo>
        <DisplayName>Fionna Chong</DisplayName>
        <AccountId>341</AccountId>
        <AccountType/>
      </UserInfo>
      <UserInfo>
        <DisplayName>Francesco Barillaro</DisplayName>
        <AccountId>18</AccountId>
        <AccountType/>
      </UserInfo>
      <UserInfo>
        <DisplayName>Julie Gilbert</DisplayName>
        <AccountId>19</AccountId>
        <AccountType/>
      </UserInfo>
      <UserInfo>
        <DisplayName>Emily Simpson</DisplayName>
        <AccountId>270</AccountId>
        <AccountType/>
      </UserInfo>
      <UserInfo>
        <DisplayName>Heidi Parisotto</DisplayName>
        <AccountId>45</AccountId>
        <AccountType/>
      </UserInfo>
      <UserInfo>
        <DisplayName>Venecia Williams</DisplayName>
        <AccountId>44</AccountId>
        <AccountType/>
      </UserInfo>
    </SharedWithUsers>
  </documentManagement>
</p:properties>
</file>

<file path=customXml/itemProps1.xml><?xml version="1.0" encoding="utf-8"?>
<ds:datastoreItem xmlns:ds="http://schemas.openxmlformats.org/officeDocument/2006/customXml" ds:itemID="{C064A96A-8475-4CB5-9CA9-BCB0BCA1E431}">
  <ds:schemaRefs>
    <ds:schemaRef ds:uri="http://schemas.microsoft.com/sharepoint/v3/contenttype/forms"/>
  </ds:schemaRefs>
</ds:datastoreItem>
</file>

<file path=customXml/itemProps2.xml><?xml version="1.0" encoding="utf-8"?>
<ds:datastoreItem xmlns:ds="http://schemas.openxmlformats.org/officeDocument/2006/customXml" ds:itemID="{18CA7A75-2EA6-4C0E-BFE6-621C3AB31033}">
  <ds:schemaRefs>
    <ds:schemaRef ds:uri="0a7aa5a1-9393-4542-93e9-ed1a53f1bc87"/>
    <ds:schemaRef ds:uri="707fdada-8069-4c8f-bdd1-8e1c8abc35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6532DF-3C81-403E-B873-B3067AC4C5F0}">
  <ds:schemaRefs>
    <ds:schemaRef ds:uri="0a7aa5a1-9393-4542-93e9-ed1a53f1bc87"/>
    <ds:schemaRef ds:uri="707fdada-8069-4c8f-bdd1-8e1c8abc3508"/>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20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VeniceBeachVTI</vt:lpstr>
      <vt:lpstr>[Insert Course name] and genAI</vt:lpstr>
      <vt:lpstr>Let’s Learn Together</vt:lpstr>
      <vt:lpstr>What Do You Know About Gen AI? (ChatGPT, Copilot, Dall-E, etc)</vt:lpstr>
      <vt:lpstr>What Is Gen AI?</vt:lpstr>
      <vt:lpstr>What’s happening in our industry with Gen AI?</vt:lpstr>
      <vt:lpstr>Some Good General principles for Using AI:</vt:lpstr>
      <vt:lpstr>Risks, concerns, and limitations?</vt:lpstr>
      <vt:lpstr>Legal And Ethical Issues</vt:lpstr>
      <vt:lpstr>Example Bias</vt:lpstr>
      <vt:lpstr>Legal and ethical concerns</vt:lpstr>
      <vt:lpstr>Other ethical concerns</vt:lpstr>
      <vt:lpstr>What benefits does Gen-Ai offer?</vt:lpstr>
      <vt:lpstr>What people are excited about with AI and education</vt:lpstr>
      <vt:lpstr>How You Can Use AI as a learning support</vt:lpstr>
      <vt:lpstr>Academic Integrity</vt:lpstr>
      <vt:lpstr>Scenarios (Optional)</vt:lpstr>
      <vt:lpstr>Our Course AI USE Policy</vt:lpstr>
      <vt:lpstr>Recommended AI Tool  </vt:lpstr>
      <vt:lpstr>Using copilot SAFETY REMINDERS</vt:lpstr>
      <vt:lpstr>Resources</vt:lpstr>
      <vt:lpstr>Reflection: What did you learn?  What questions do you still have?</vt:lpstr>
      <vt:lpstr>Resource: Is it safe and ethical  to use GenAI?</vt:lpstr>
      <vt:lpstr>YOUR Responsibility WHEN using ai</vt:lpstr>
      <vt:lpstr>My (Instructor) commitments on AI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AI</dc:title>
  <dc:creator>Emily Simpson</dc:creator>
  <cp:revision>1</cp:revision>
  <dcterms:created xsi:type="dcterms:W3CDTF">2023-11-27T23:28:26Z</dcterms:created>
  <dcterms:modified xsi:type="dcterms:W3CDTF">2024-05-23T23:31:16Z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0x0101008E836C575EBA1E43B2D052AE5789C7ED</vt:lpwstr>
  </property>
  <property fmtid="{D5CDD505-2E9C-101B-9397-08002B2CF9AE}" pid="3" name="MediaServiceImageTags">
    <vt:lpwstr/>
  </property>
</Properties>
</file>