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708" r:id="rId5"/>
  </p:sldMasterIdLst>
  <p:notesMasterIdLst>
    <p:notesMasterId r:id="rId23"/>
  </p:notesMasterIdLst>
  <p:sldIdLst>
    <p:sldId id="280" r:id="rId6"/>
    <p:sldId id="26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301" r:id="rId20"/>
    <p:sldId id="303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91B101-A6EF-A379-AE2A-31DE5CE37B2C}" name="Emily Simpson" initials="ES" userId="S::esimpson@vcc.ca::e02228d3-da76-41d2-891e-57b6110a53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43223-BAC1-42FF-8F75-996AFBB84607}" v="4" dt="2022-06-21T19:31:40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0234F-ACF5-474B-860F-67239371B9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59DE6A8-F3BE-46F9-ACBB-EFA1E8DE297A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en-CA" sz="1200">
              <a:solidFill>
                <a:schemeClr val="bg2">
                  <a:lumMod val="10000"/>
                </a:schemeClr>
              </a:solidFill>
            </a:rPr>
            <a:t>VP Academic strikes Steering Committee</a:t>
          </a:r>
        </a:p>
      </dgm:t>
    </dgm:pt>
    <dgm:pt modelId="{2BF087B4-B484-4501-9479-144604C447F4}" type="parTrans" cxnId="{B30286E8-D7C7-4E01-9B41-5B793A1480AA}">
      <dgm:prSet/>
      <dgm:spPr/>
      <dgm:t>
        <a:bodyPr/>
        <a:lstStyle/>
        <a:p>
          <a:pPr algn="l"/>
          <a:endParaRPr lang="en-CA"/>
        </a:p>
      </dgm:t>
    </dgm:pt>
    <dgm:pt modelId="{0C015615-1EED-475E-8734-78E9E667535C}" type="sibTrans" cxnId="{B30286E8-D7C7-4E01-9B41-5B793A1480AA}">
      <dgm:prSet/>
      <dgm:spPr/>
      <dgm:t>
        <a:bodyPr/>
        <a:lstStyle/>
        <a:p>
          <a:pPr algn="l"/>
          <a:endParaRPr lang="en-CA"/>
        </a:p>
      </dgm:t>
    </dgm:pt>
    <dgm:pt modelId="{87D7940C-6A5E-4D3A-94FC-0A316784F2FC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en-CA" sz="1200"/>
            <a:t>2</a:t>
          </a:r>
        </a:p>
      </dgm:t>
    </dgm:pt>
    <dgm:pt modelId="{B6C14D73-1713-4CB3-98D5-F0EFC105E096}" type="parTrans" cxnId="{440D16C6-1642-4DDE-8B70-F5F343B363EF}">
      <dgm:prSet/>
      <dgm:spPr/>
      <dgm:t>
        <a:bodyPr/>
        <a:lstStyle/>
        <a:p>
          <a:pPr algn="l"/>
          <a:endParaRPr lang="en-CA"/>
        </a:p>
      </dgm:t>
    </dgm:pt>
    <dgm:pt modelId="{F12142FE-E85F-47C9-AD0D-329917CC02C8}" type="sibTrans" cxnId="{440D16C6-1642-4DDE-8B70-F5F343B363EF}">
      <dgm:prSet/>
      <dgm:spPr/>
      <dgm:t>
        <a:bodyPr/>
        <a:lstStyle/>
        <a:p>
          <a:pPr algn="l"/>
          <a:endParaRPr lang="en-CA"/>
        </a:p>
      </dgm:t>
    </dgm:pt>
    <dgm:pt modelId="{18060D76-9C19-43BA-BDAA-4954FD3B7666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en-CA" sz="1200">
              <a:solidFill>
                <a:schemeClr val="bg2">
                  <a:lumMod val="10000"/>
                </a:schemeClr>
              </a:solidFill>
            </a:rPr>
            <a:t>Steering Committee holds initial meeting</a:t>
          </a:r>
        </a:p>
      </dgm:t>
    </dgm:pt>
    <dgm:pt modelId="{30C45023-36CB-4D72-854F-F6E8F0545331}" type="parTrans" cxnId="{D2CCF898-BBC0-45C5-B52D-CCF08B0512FF}">
      <dgm:prSet/>
      <dgm:spPr/>
      <dgm:t>
        <a:bodyPr/>
        <a:lstStyle/>
        <a:p>
          <a:pPr algn="l"/>
          <a:endParaRPr lang="en-CA"/>
        </a:p>
      </dgm:t>
    </dgm:pt>
    <dgm:pt modelId="{344ABE4C-778D-4B37-9110-2E3D9F7B5FF8}" type="sibTrans" cxnId="{D2CCF898-BBC0-45C5-B52D-CCF08B0512FF}">
      <dgm:prSet/>
      <dgm:spPr/>
      <dgm:t>
        <a:bodyPr/>
        <a:lstStyle/>
        <a:p>
          <a:pPr algn="l"/>
          <a:endParaRPr lang="en-CA"/>
        </a:p>
      </dgm:t>
    </dgm:pt>
    <dgm:pt modelId="{635CE799-D9E0-4D06-93F0-77984AF64FE8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en-CA" sz="1200"/>
            <a:t>3</a:t>
          </a:r>
        </a:p>
      </dgm:t>
    </dgm:pt>
    <dgm:pt modelId="{E3BA536A-F084-46BD-808B-2B7893E96DB8}" type="parTrans" cxnId="{CF02DF10-2F73-43BB-B3C1-F742CFC4CBBD}">
      <dgm:prSet/>
      <dgm:spPr/>
      <dgm:t>
        <a:bodyPr/>
        <a:lstStyle/>
        <a:p>
          <a:pPr algn="l"/>
          <a:endParaRPr lang="en-CA"/>
        </a:p>
      </dgm:t>
    </dgm:pt>
    <dgm:pt modelId="{70B1635D-A218-4A41-A18C-57905F7435F2}" type="sibTrans" cxnId="{CF02DF10-2F73-43BB-B3C1-F742CFC4CBBD}">
      <dgm:prSet/>
      <dgm:spPr/>
      <dgm:t>
        <a:bodyPr/>
        <a:lstStyle/>
        <a:p>
          <a:pPr algn="l"/>
          <a:endParaRPr lang="en-CA"/>
        </a:p>
      </dgm:t>
    </dgm:pt>
    <dgm:pt modelId="{468B5DBF-5B11-4A32-8851-60EEEB346203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en-CA" sz="1200">
              <a:solidFill>
                <a:schemeClr val="bg2">
                  <a:lumMod val="10000"/>
                </a:schemeClr>
              </a:solidFill>
            </a:rPr>
            <a:t>Department conducts self-study and writes report</a:t>
          </a:r>
        </a:p>
      </dgm:t>
    </dgm:pt>
    <dgm:pt modelId="{48CCC77A-BF8F-4D2F-A034-CC3822A9C141}" type="parTrans" cxnId="{EB6FFE88-B9EC-4B2F-A3BC-E80EC4C33CC5}">
      <dgm:prSet/>
      <dgm:spPr/>
      <dgm:t>
        <a:bodyPr/>
        <a:lstStyle/>
        <a:p>
          <a:pPr algn="l"/>
          <a:endParaRPr lang="en-CA"/>
        </a:p>
      </dgm:t>
    </dgm:pt>
    <dgm:pt modelId="{9FD2B68F-81D3-4061-859D-C80E99DEC6C0}" type="sibTrans" cxnId="{EB6FFE88-B9EC-4B2F-A3BC-E80EC4C33CC5}">
      <dgm:prSet/>
      <dgm:spPr/>
      <dgm:t>
        <a:bodyPr/>
        <a:lstStyle/>
        <a:p>
          <a:pPr algn="l"/>
          <a:endParaRPr lang="en-CA"/>
        </a:p>
      </dgm:t>
    </dgm:pt>
    <dgm:pt modelId="{611CF7E1-F2F8-4825-9477-9DDD9077A401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en-CA" sz="1200"/>
            <a:t>1</a:t>
          </a:r>
        </a:p>
      </dgm:t>
    </dgm:pt>
    <dgm:pt modelId="{17A193CA-66B7-47C8-9F62-07A3043A0F0B}" type="parTrans" cxnId="{BF79323E-7DF9-440D-BE47-551A3F193241}">
      <dgm:prSet/>
      <dgm:spPr/>
      <dgm:t>
        <a:bodyPr/>
        <a:lstStyle/>
        <a:p>
          <a:endParaRPr lang="en-CA"/>
        </a:p>
      </dgm:t>
    </dgm:pt>
    <dgm:pt modelId="{369479E8-A3DD-469F-A86C-3350C298B61B}" type="sibTrans" cxnId="{BF79323E-7DF9-440D-BE47-551A3F193241}">
      <dgm:prSet/>
      <dgm:spPr/>
      <dgm:t>
        <a:bodyPr/>
        <a:lstStyle/>
        <a:p>
          <a:endParaRPr lang="en-CA"/>
        </a:p>
      </dgm:t>
    </dgm:pt>
    <dgm:pt modelId="{9EA15A7A-FA40-49CE-A86B-D35995610F59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CA" sz="1200"/>
            <a:t>4</a:t>
          </a:r>
        </a:p>
      </dgm:t>
    </dgm:pt>
    <dgm:pt modelId="{E97EE5DA-3906-40BC-9D03-71943F65C2B1}" type="parTrans" cxnId="{BDCE3D2D-0A5B-4E03-9EA5-D4B2AC3DAC20}">
      <dgm:prSet/>
      <dgm:spPr/>
      <dgm:t>
        <a:bodyPr/>
        <a:lstStyle/>
        <a:p>
          <a:endParaRPr lang="en-CA"/>
        </a:p>
      </dgm:t>
    </dgm:pt>
    <dgm:pt modelId="{E6CD7B90-BCDA-4D76-8BFA-AA0B4919AE5F}" type="sibTrans" cxnId="{BDCE3D2D-0A5B-4E03-9EA5-D4B2AC3DAC20}">
      <dgm:prSet/>
      <dgm:spPr/>
      <dgm:t>
        <a:bodyPr/>
        <a:lstStyle/>
        <a:p>
          <a:endParaRPr lang="en-CA"/>
        </a:p>
      </dgm:t>
    </dgm:pt>
    <dgm:pt modelId="{5CF34C09-8018-4284-A999-CF677AC99F63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Department presents self-study report to the Steering Committee for approval </a:t>
          </a:r>
        </a:p>
      </dgm:t>
    </dgm:pt>
    <dgm:pt modelId="{3DE9DBED-D35F-40B4-BC94-4ACBFA7EBD1F}" type="parTrans" cxnId="{CACECF14-1947-4BEF-93FB-CC95DA868D5E}">
      <dgm:prSet/>
      <dgm:spPr/>
      <dgm:t>
        <a:bodyPr/>
        <a:lstStyle/>
        <a:p>
          <a:endParaRPr lang="en-CA"/>
        </a:p>
      </dgm:t>
    </dgm:pt>
    <dgm:pt modelId="{54499353-56B9-40CD-9E01-31BF2D9CA645}" type="sibTrans" cxnId="{CACECF14-1947-4BEF-93FB-CC95DA868D5E}">
      <dgm:prSet/>
      <dgm:spPr/>
      <dgm:t>
        <a:bodyPr/>
        <a:lstStyle/>
        <a:p>
          <a:endParaRPr lang="en-CA"/>
        </a:p>
      </dgm:t>
    </dgm:pt>
    <dgm:pt modelId="{47929C3F-8B8F-4521-BA6D-F49BF49B50EC}">
      <dgm:prSet phldrT="[Text]" custT="1"/>
      <dgm:spPr>
        <a:solidFill>
          <a:srgbClr val="0070C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sz="1200"/>
            <a:t>5</a:t>
          </a:r>
        </a:p>
      </dgm:t>
    </dgm:pt>
    <dgm:pt modelId="{65D8382B-9793-46CD-B6B7-A408AE26E46A}" type="parTrans" cxnId="{C9B767C9-144A-4F1C-9289-85B6BFCFAB5A}">
      <dgm:prSet/>
      <dgm:spPr/>
      <dgm:t>
        <a:bodyPr/>
        <a:lstStyle/>
        <a:p>
          <a:endParaRPr lang="en-CA"/>
        </a:p>
      </dgm:t>
    </dgm:pt>
    <dgm:pt modelId="{416CD0B9-1C71-41C3-8318-FC1769E42A13}" type="sibTrans" cxnId="{C9B767C9-144A-4F1C-9289-85B6BFCFAB5A}">
      <dgm:prSet/>
      <dgm:spPr/>
      <dgm:t>
        <a:bodyPr/>
        <a:lstStyle/>
        <a:p>
          <a:endParaRPr lang="en-CA"/>
        </a:p>
      </dgm:t>
    </dgm:pt>
    <dgm:pt modelId="{5A1899CE-5556-4C96-A615-E2EA706FBF00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External Review Team visits VCC</a:t>
          </a:r>
        </a:p>
      </dgm:t>
    </dgm:pt>
    <dgm:pt modelId="{3A993786-5B55-4ABF-9A8F-4441CD558349}" type="parTrans" cxnId="{A102777D-59CA-47B4-9A12-CBEAF4675CF1}">
      <dgm:prSet/>
      <dgm:spPr/>
      <dgm:t>
        <a:bodyPr/>
        <a:lstStyle/>
        <a:p>
          <a:endParaRPr lang="en-CA"/>
        </a:p>
      </dgm:t>
    </dgm:pt>
    <dgm:pt modelId="{EDAD5DA3-3369-4F7D-9710-892485DB8FD8}" type="sibTrans" cxnId="{A102777D-59CA-47B4-9A12-CBEAF4675CF1}">
      <dgm:prSet/>
      <dgm:spPr/>
      <dgm:t>
        <a:bodyPr/>
        <a:lstStyle/>
        <a:p>
          <a:endParaRPr lang="en-CA"/>
        </a:p>
      </dgm:t>
    </dgm:pt>
    <dgm:pt modelId="{580841B3-98F4-4F65-A38A-31DC4088AC88}">
      <dgm:prSet phldrT="[Text]" custT="1"/>
      <dgm:spPr>
        <a:solidFill>
          <a:srgbClr val="0070C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sz="1200"/>
            <a:t>6</a:t>
          </a:r>
        </a:p>
      </dgm:t>
    </dgm:pt>
    <dgm:pt modelId="{B1845F83-174D-44BF-AC63-DCB2E4788F94}" type="parTrans" cxnId="{E15F1922-B361-4AB8-9B36-B708AD42DEA0}">
      <dgm:prSet/>
      <dgm:spPr/>
      <dgm:t>
        <a:bodyPr/>
        <a:lstStyle/>
        <a:p>
          <a:endParaRPr lang="en-CA"/>
        </a:p>
      </dgm:t>
    </dgm:pt>
    <dgm:pt modelId="{678336CE-D794-42A3-AD6E-B1AABE665956}" type="sibTrans" cxnId="{E15F1922-B361-4AB8-9B36-B708AD42DEA0}">
      <dgm:prSet/>
      <dgm:spPr/>
      <dgm:t>
        <a:bodyPr/>
        <a:lstStyle/>
        <a:p>
          <a:endParaRPr lang="en-CA"/>
        </a:p>
      </dgm:t>
    </dgm:pt>
    <dgm:pt modelId="{DB2F727D-FC44-4D50-ABAA-2CF309E61558}">
      <dgm:prSet phldrT="[Text]" custT="1"/>
      <dgm:spPr>
        <a:solidFill>
          <a:srgbClr val="0070C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sz="1200"/>
            <a:t>7</a:t>
          </a:r>
        </a:p>
      </dgm:t>
    </dgm:pt>
    <dgm:pt modelId="{27BFF77D-69A6-45F5-9DA1-880E045913E9}" type="parTrans" cxnId="{F39026A3-08E6-4F8D-B386-0EFA189ABD41}">
      <dgm:prSet/>
      <dgm:spPr/>
      <dgm:t>
        <a:bodyPr/>
        <a:lstStyle/>
        <a:p>
          <a:endParaRPr lang="en-CA"/>
        </a:p>
      </dgm:t>
    </dgm:pt>
    <dgm:pt modelId="{840030FD-12FC-4B6B-8AFF-43A0A95299BC}" type="sibTrans" cxnId="{F39026A3-08E6-4F8D-B386-0EFA189ABD41}">
      <dgm:prSet/>
      <dgm:spPr/>
      <dgm:t>
        <a:bodyPr/>
        <a:lstStyle/>
        <a:p>
          <a:endParaRPr lang="en-CA"/>
        </a:p>
      </dgm:t>
    </dgm:pt>
    <dgm:pt modelId="{2EA3253A-BAB9-46FA-BDCA-55F117B9AE4E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External Review Team submits report to Steering Committee</a:t>
          </a:r>
        </a:p>
      </dgm:t>
    </dgm:pt>
    <dgm:pt modelId="{43EC1EA5-BF1D-4505-A5AE-A792D316643C}" type="parTrans" cxnId="{EE8CEB35-832B-4D92-B368-F8EE0634665F}">
      <dgm:prSet/>
      <dgm:spPr/>
      <dgm:t>
        <a:bodyPr/>
        <a:lstStyle/>
        <a:p>
          <a:endParaRPr lang="en-CA"/>
        </a:p>
      </dgm:t>
    </dgm:pt>
    <dgm:pt modelId="{04747153-DF6F-4648-B676-8CFF9317FB6D}" type="sibTrans" cxnId="{EE8CEB35-832B-4D92-B368-F8EE0634665F}">
      <dgm:prSet/>
      <dgm:spPr/>
      <dgm:t>
        <a:bodyPr/>
        <a:lstStyle/>
        <a:p>
          <a:endParaRPr lang="en-CA"/>
        </a:p>
      </dgm:t>
    </dgm:pt>
    <dgm:pt modelId="{AC959F3A-CB45-4B48-AD26-A7ACD476214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CA" sz="1200"/>
            <a:t>8</a:t>
          </a:r>
        </a:p>
      </dgm:t>
    </dgm:pt>
    <dgm:pt modelId="{8EC9BEB6-1AF0-4B65-8288-D732174C7339}" type="parTrans" cxnId="{1FE1A38E-0EF3-4A61-8BA5-0AE6D639933F}">
      <dgm:prSet/>
      <dgm:spPr/>
      <dgm:t>
        <a:bodyPr/>
        <a:lstStyle/>
        <a:p>
          <a:endParaRPr lang="en-CA"/>
        </a:p>
      </dgm:t>
    </dgm:pt>
    <dgm:pt modelId="{0EBEE261-CDCC-4BFB-AEA4-382368F1916E}" type="sibTrans" cxnId="{1FE1A38E-0EF3-4A61-8BA5-0AE6D639933F}">
      <dgm:prSet/>
      <dgm:spPr/>
      <dgm:t>
        <a:bodyPr/>
        <a:lstStyle/>
        <a:p>
          <a:endParaRPr lang="en-CA"/>
        </a:p>
      </dgm:t>
    </dgm:pt>
    <dgm:pt modelId="{7932B5A0-C286-4211-9E1F-E2A2821EF887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CA" sz="1200"/>
            <a:t>9</a:t>
          </a:r>
        </a:p>
      </dgm:t>
    </dgm:pt>
    <dgm:pt modelId="{E524BFBB-EABB-4183-AC87-06B2F91C03CD}" type="parTrans" cxnId="{14D58281-8FBD-4787-845D-586D379308AE}">
      <dgm:prSet/>
      <dgm:spPr/>
      <dgm:t>
        <a:bodyPr/>
        <a:lstStyle/>
        <a:p>
          <a:endParaRPr lang="en-CA"/>
        </a:p>
      </dgm:t>
    </dgm:pt>
    <dgm:pt modelId="{717B18AC-05CB-44F7-B8F8-8E876CA8A257}" type="sibTrans" cxnId="{14D58281-8FBD-4787-845D-586D379308AE}">
      <dgm:prSet/>
      <dgm:spPr/>
      <dgm:t>
        <a:bodyPr/>
        <a:lstStyle/>
        <a:p>
          <a:endParaRPr lang="en-CA"/>
        </a:p>
      </dgm:t>
    </dgm:pt>
    <dgm:pt modelId="{0CBEDDF5-1CD5-4D0B-9B64-5D1BC1A52249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Steering Committee writes a final summary report and provides final comments and recommendations</a:t>
          </a:r>
        </a:p>
      </dgm:t>
    </dgm:pt>
    <dgm:pt modelId="{665AC7A9-198E-48FA-9B5B-EEF53706A470}" type="parTrans" cxnId="{74ABA9DC-29F8-42A5-B2AD-840DDA5F0E92}">
      <dgm:prSet/>
      <dgm:spPr/>
      <dgm:t>
        <a:bodyPr/>
        <a:lstStyle/>
        <a:p>
          <a:endParaRPr lang="en-CA"/>
        </a:p>
      </dgm:t>
    </dgm:pt>
    <dgm:pt modelId="{4518ED0D-C7DC-4111-94F7-5A4BB751AE89}" type="sibTrans" cxnId="{74ABA9DC-29F8-42A5-B2AD-840DDA5F0E92}">
      <dgm:prSet/>
      <dgm:spPr/>
      <dgm:t>
        <a:bodyPr/>
        <a:lstStyle/>
        <a:p>
          <a:endParaRPr lang="en-CA"/>
        </a:p>
      </dgm:t>
    </dgm:pt>
    <dgm:pt modelId="{8405CF8C-EBAE-46CC-BCD4-4E224386B947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CA" sz="1200"/>
            <a:t>10</a:t>
          </a:r>
        </a:p>
      </dgm:t>
    </dgm:pt>
    <dgm:pt modelId="{B6EF0ADE-6FDE-4BBD-9EDC-77F8DBF394CA}" type="parTrans" cxnId="{11A9E463-7DE4-49B2-8236-EABF98F58BC0}">
      <dgm:prSet/>
      <dgm:spPr/>
      <dgm:t>
        <a:bodyPr/>
        <a:lstStyle/>
        <a:p>
          <a:endParaRPr lang="en-CA"/>
        </a:p>
      </dgm:t>
    </dgm:pt>
    <dgm:pt modelId="{CCD9A7C2-E940-4494-892A-818932CBCFD3}" type="sibTrans" cxnId="{11A9E463-7DE4-49B2-8236-EABF98F58BC0}">
      <dgm:prSet/>
      <dgm:spPr/>
      <dgm:t>
        <a:bodyPr/>
        <a:lstStyle/>
        <a:p>
          <a:endParaRPr lang="en-CA"/>
        </a:p>
      </dgm:t>
    </dgm:pt>
    <dgm:pt modelId="{B625A794-B16B-4032-B836-BEA39170B19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Department, supported by the Steering Committee, prepares an action plan based on the final recommendations</a:t>
          </a:r>
        </a:p>
      </dgm:t>
    </dgm:pt>
    <dgm:pt modelId="{3962F2F2-5A83-44E6-AE25-69251404CD3F}" type="parTrans" cxnId="{8410D921-9DDE-47B2-8B08-858DCFD05247}">
      <dgm:prSet/>
      <dgm:spPr/>
      <dgm:t>
        <a:bodyPr/>
        <a:lstStyle/>
        <a:p>
          <a:endParaRPr lang="en-CA"/>
        </a:p>
      </dgm:t>
    </dgm:pt>
    <dgm:pt modelId="{899DC19E-59B2-484D-B5F5-D648AC58992A}" type="sibTrans" cxnId="{8410D921-9DDE-47B2-8B08-858DCFD05247}">
      <dgm:prSet/>
      <dgm:spPr/>
      <dgm:t>
        <a:bodyPr/>
        <a:lstStyle/>
        <a:p>
          <a:endParaRPr lang="en-CA"/>
        </a:p>
      </dgm:t>
    </dgm:pt>
    <dgm:pt modelId="{64D8AA6C-1CBE-4D34-836F-9F7474450AD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Self-study report is presented to External Review Team</a:t>
          </a:r>
        </a:p>
      </dgm:t>
    </dgm:pt>
    <dgm:pt modelId="{08E7030A-55D1-4036-A7E0-FE8D299478A0}" type="parTrans" cxnId="{89F6A106-8960-4AB5-8198-DF718922C993}">
      <dgm:prSet/>
      <dgm:spPr/>
      <dgm:t>
        <a:bodyPr/>
        <a:lstStyle/>
        <a:p>
          <a:endParaRPr lang="en-CA"/>
        </a:p>
      </dgm:t>
    </dgm:pt>
    <dgm:pt modelId="{5546DC23-066E-4A9F-B3EC-6789D1F4BC77}" type="sibTrans" cxnId="{89F6A106-8960-4AB5-8198-DF718922C993}">
      <dgm:prSet/>
      <dgm:spPr/>
      <dgm:t>
        <a:bodyPr/>
        <a:lstStyle/>
        <a:p>
          <a:endParaRPr lang="en-CA"/>
        </a:p>
      </dgm:t>
    </dgm:pt>
    <dgm:pt modelId="{A6FBD03A-78E5-40DD-B2A0-B4AD0A218A4E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Steering Committee asks for responses to the external report from the department, Dean, and/or VP Academic</a:t>
          </a:r>
        </a:p>
      </dgm:t>
    </dgm:pt>
    <dgm:pt modelId="{5AC70B6B-5467-47F8-8F64-158BDD3640F0}" type="parTrans" cxnId="{BF9CF965-DC09-46D5-A350-D2369B966234}">
      <dgm:prSet/>
      <dgm:spPr/>
      <dgm:t>
        <a:bodyPr/>
        <a:lstStyle/>
        <a:p>
          <a:endParaRPr lang="en-CA"/>
        </a:p>
      </dgm:t>
    </dgm:pt>
    <dgm:pt modelId="{85A39B1D-320A-44E9-80AA-59F1DA3334B7}" type="sibTrans" cxnId="{BF9CF965-DC09-46D5-A350-D2369B966234}">
      <dgm:prSet/>
      <dgm:spPr/>
      <dgm:t>
        <a:bodyPr/>
        <a:lstStyle/>
        <a:p>
          <a:endParaRPr lang="en-CA"/>
        </a:p>
      </dgm:t>
    </dgm:pt>
    <dgm:pt modelId="{F23B4AC0-432B-4AA6-9B45-90E635F17875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CA" sz="1200"/>
            <a:t>11</a:t>
          </a:r>
        </a:p>
      </dgm:t>
    </dgm:pt>
    <dgm:pt modelId="{823E00D5-D048-4541-9EDF-E7628628AE75}" type="parTrans" cxnId="{5D143306-330A-4DFE-9AB3-C5973CB97579}">
      <dgm:prSet/>
      <dgm:spPr/>
      <dgm:t>
        <a:bodyPr/>
        <a:lstStyle/>
        <a:p>
          <a:endParaRPr lang="en-CA"/>
        </a:p>
      </dgm:t>
    </dgm:pt>
    <dgm:pt modelId="{3F416118-E33E-419D-812E-75432B5525AF}" type="sibTrans" cxnId="{5D143306-330A-4DFE-9AB3-C5973CB97579}">
      <dgm:prSet/>
      <dgm:spPr/>
      <dgm:t>
        <a:bodyPr/>
        <a:lstStyle/>
        <a:p>
          <a:endParaRPr lang="en-CA"/>
        </a:p>
      </dgm:t>
    </dgm:pt>
    <dgm:pt modelId="{D1FE10DA-A899-46A3-A3B0-FB5C1E007BF3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CA" sz="1200">
              <a:solidFill>
                <a:schemeClr val="bg2">
                  <a:lumMod val="10000"/>
                </a:schemeClr>
              </a:solidFill>
            </a:rPr>
            <a:t>Summary report and action plan are sent to the VP Academic, Education Quality Committee, and Education Council for information</a:t>
          </a:r>
        </a:p>
      </dgm:t>
    </dgm:pt>
    <dgm:pt modelId="{1899E1CF-98B3-4923-86FA-3B6CBE9DF065}" type="parTrans" cxnId="{9543A464-00CF-4A1E-A8EE-DA68B2DBCDD0}">
      <dgm:prSet/>
      <dgm:spPr/>
      <dgm:t>
        <a:bodyPr/>
        <a:lstStyle/>
        <a:p>
          <a:endParaRPr lang="en-CA"/>
        </a:p>
      </dgm:t>
    </dgm:pt>
    <dgm:pt modelId="{37F94858-22A5-438C-9917-E95248481B21}" type="sibTrans" cxnId="{9543A464-00CF-4A1E-A8EE-DA68B2DBCDD0}">
      <dgm:prSet/>
      <dgm:spPr/>
      <dgm:t>
        <a:bodyPr/>
        <a:lstStyle/>
        <a:p>
          <a:endParaRPr lang="en-CA"/>
        </a:p>
      </dgm:t>
    </dgm:pt>
    <dgm:pt modelId="{B411F950-4366-4B70-8287-2007755D24CC}" type="pres">
      <dgm:prSet presAssocID="{6580234F-ACF5-474B-860F-67239371B97D}" presName="linearFlow" presStyleCnt="0">
        <dgm:presLayoutVars>
          <dgm:dir/>
          <dgm:animLvl val="lvl"/>
          <dgm:resizeHandles val="exact"/>
        </dgm:presLayoutVars>
      </dgm:prSet>
      <dgm:spPr/>
    </dgm:pt>
    <dgm:pt modelId="{E401E9E5-30F5-427A-A21D-76B10E27E7E0}" type="pres">
      <dgm:prSet presAssocID="{611CF7E1-F2F8-4825-9477-9DDD9077A401}" presName="composite" presStyleCnt="0"/>
      <dgm:spPr/>
    </dgm:pt>
    <dgm:pt modelId="{89B9F62F-098C-4C93-A23A-C7EDDB398E87}" type="pres">
      <dgm:prSet presAssocID="{611CF7E1-F2F8-4825-9477-9DDD9077A401}" presName="parentText" presStyleLbl="alignNode1" presStyleIdx="0" presStyleCnt="11" custLinFactNeighborX="0" custLinFactNeighborY="3693">
        <dgm:presLayoutVars>
          <dgm:chMax val="1"/>
          <dgm:bulletEnabled val="1"/>
        </dgm:presLayoutVars>
      </dgm:prSet>
      <dgm:spPr/>
    </dgm:pt>
    <dgm:pt modelId="{DC4A1CE7-53C3-4BFB-87B9-B4C7338DBEEC}" type="pres">
      <dgm:prSet presAssocID="{611CF7E1-F2F8-4825-9477-9DDD9077A401}" presName="descendantText" presStyleLbl="alignAcc1" presStyleIdx="0" presStyleCnt="11" custScaleY="105110" custLinFactNeighborY="7934">
        <dgm:presLayoutVars>
          <dgm:bulletEnabled val="1"/>
        </dgm:presLayoutVars>
      </dgm:prSet>
      <dgm:spPr/>
    </dgm:pt>
    <dgm:pt modelId="{4FE017BB-72A0-43B1-8A9D-8B4B787DC5D3}" type="pres">
      <dgm:prSet presAssocID="{369479E8-A3DD-469F-A86C-3350C298B61B}" presName="sp" presStyleCnt="0"/>
      <dgm:spPr/>
    </dgm:pt>
    <dgm:pt modelId="{DC633837-C316-482A-907D-F3AD1335AC5C}" type="pres">
      <dgm:prSet presAssocID="{87D7940C-6A5E-4D3A-94FC-0A316784F2FC}" presName="composite" presStyleCnt="0"/>
      <dgm:spPr/>
    </dgm:pt>
    <dgm:pt modelId="{81C19E5F-E586-41EE-BDEA-B648BCC5F3BC}" type="pres">
      <dgm:prSet presAssocID="{87D7940C-6A5E-4D3A-94FC-0A316784F2FC}" presName="parentText" presStyleLbl="alignNode1" presStyleIdx="1" presStyleCnt="11" custLinFactNeighborX="7561" custLinFactNeighborY="5787">
        <dgm:presLayoutVars>
          <dgm:chMax val="1"/>
          <dgm:bulletEnabled val="1"/>
        </dgm:presLayoutVars>
      </dgm:prSet>
      <dgm:spPr/>
    </dgm:pt>
    <dgm:pt modelId="{64DEB20E-7B02-4BCD-8C4C-EDCF95D6C7DE}" type="pres">
      <dgm:prSet presAssocID="{87D7940C-6A5E-4D3A-94FC-0A316784F2FC}" presName="descendantText" presStyleLbl="alignAcc1" presStyleIdx="1" presStyleCnt="11" custScaleX="99688" custScaleY="102609" custLinFactNeighborX="156" custLinFactNeighborY="4986">
        <dgm:presLayoutVars>
          <dgm:bulletEnabled val="1"/>
        </dgm:presLayoutVars>
      </dgm:prSet>
      <dgm:spPr/>
    </dgm:pt>
    <dgm:pt modelId="{6610C5B4-49A8-43DA-96E6-9CD29AA0F65C}" type="pres">
      <dgm:prSet presAssocID="{F12142FE-E85F-47C9-AD0D-329917CC02C8}" presName="sp" presStyleCnt="0"/>
      <dgm:spPr/>
    </dgm:pt>
    <dgm:pt modelId="{D41F47AF-615F-4017-BD14-4720E0E4D38F}" type="pres">
      <dgm:prSet presAssocID="{635CE799-D9E0-4D06-93F0-77984AF64FE8}" presName="composite" presStyleCnt="0"/>
      <dgm:spPr/>
    </dgm:pt>
    <dgm:pt modelId="{4BE56503-C9AD-40B6-9A9F-0B2473C7E00B}" type="pres">
      <dgm:prSet presAssocID="{635CE799-D9E0-4D06-93F0-77984AF64FE8}" presName="parentText" presStyleLbl="alignNode1" presStyleIdx="2" presStyleCnt="11" custLinFactNeighborX="0" custLinFactNeighborY="1817">
        <dgm:presLayoutVars>
          <dgm:chMax val="1"/>
          <dgm:bulletEnabled val="1"/>
        </dgm:presLayoutVars>
      </dgm:prSet>
      <dgm:spPr/>
    </dgm:pt>
    <dgm:pt modelId="{E44F1C6C-1C94-4F0F-83F8-A79CAECAF0C7}" type="pres">
      <dgm:prSet presAssocID="{635CE799-D9E0-4D06-93F0-77984AF64FE8}" presName="descendantText" presStyleLbl="alignAcc1" presStyleIdx="2" presStyleCnt="11" custLinFactNeighborY="1041">
        <dgm:presLayoutVars>
          <dgm:bulletEnabled val="1"/>
        </dgm:presLayoutVars>
      </dgm:prSet>
      <dgm:spPr/>
    </dgm:pt>
    <dgm:pt modelId="{EDEEDA3D-D1BE-4C84-9EEA-0EB9B9607B22}" type="pres">
      <dgm:prSet presAssocID="{70B1635D-A218-4A41-A18C-57905F7435F2}" presName="sp" presStyleCnt="0"/>
      <dgm:spPr/>
    </dgm:pt>
    <dgm:pt modelId="{6AAF9AC3-F604-45DC-AC93-5940F598D732}" type="pres">
      <dgm:prSet presAssocID="{9EA15A7A-FA40-49CE-A86B-D35995610F59}" presName="composite" presStyleCnt="0"/>
      <dgm:spPr/>
    </dgm:pt>
    <dgm:pt modelId="{7AFFEBF6-D1E8-4533-970F-F7D2D1F0C360}" type="pres">
      <dgm:prSet presAssocID="{9EA15A7A-FA40-49CE-A86B-D35995610F59}" presName="parentText" presStyleLbl="alignNode1" presStyleIdx="3" presStyleCnt="11" custLinFactNeighborX="0" custLinFactNeighborY="1817">
        <dgm:presLayoutVars>
          <dgm:chMax val="1"/>
          <dgm:bulletEnabled val="1"/>
        </dgm:presLayoutVars>
      </dgm:prSet>
      <dgm:spPr/>
    </dgm:pt>
    <dgm:pt modelId="{EDD941D1-6CA7-4DC1-8BDC-4BF5DBA2B2C3}" type="pres">
      <dgm:prSet presAssocID="{9EA15A7A-FA40-49CE-A86B-D35995610F59}" presName="descendantText" presStyleLbl="alignAcc1" presStyleIdx="3" presStyleCnt="11" custScaleY="106090" custLinFactNeighborX="0" custLinFactNeighborY="2387">
        <dgm:presLayoutVars>
          <dgm:bulletEnabled val="1"/>
        </dgm:presLayoutVars>
      </dgm:prSet>
      <dgm:spPr/>
    </dgm:pt>
    <dgm:pt modelId="{55B60A2A-991A-48BE-824B-0DBE5710E5F7}" type="pres">
      <dgm:prSet presAssocID="{E6CD7B90-BCDA-4D76-8BFA-AA0B4919AE5F}" presName="sp" presStyleCnt="0"/>
      <dgm:spPr/>
    </dgm:pt>
    <dgm:pt modelId="{E7171D99-0DF6-4D78-9FA6-3C00DA31A928}" type="pres">
      <dgm:prSet presAssocID="{47929C3F-8B8F-4521-BA6D-F49BF49B50EC}" presName="composite" presStyleCnt="0"/>
      <dgm:spPr/>
    </dgm:pt>
    <dgm:pt modelId="{C4E81030-7EDC-4FD3-844D-A76573255C2E}" type="pres">
      <dgm:prSet presAssocID="{47929C3F-8B8F-4521-BA6D-F49BF49B50EC}" presName="parentText" presStyleLbl="alignNode1" presStyleIdx="4" presStyleCnt="11" custLinFactNeighborX="0" custLinFactNeighborY="1817">
        <dgm:presLayoutVars>
          <dgm:chMax val="1"/>
          <dgm:bulletEnabled val="1"/>
        </dgm:presLayoutVars>
      </dgm:prSet>
      <dgm:spPr/>
    </dgm:pt>
    <dgm:pt modelId="{FF10859C-0642-4A79-A8AF-BE2CF67F95A7}" type="pres">
      <dgm:prSet presAssocID="{47929C3F-8B8F-4521-BA6D-F49BF49B50EC}" presName="descendantText" presStyleLbl="alignAcc1" presStyleIdx="4" presStyleCnt="11" custLinFactNeighborY="-574">
        <dgm:presLayoutVars>
          <dgm:bulletEnabled val="1"/>
        </dgm:presLayoutVars>
      </dgm:prSet>
      <dgm:spPr/>
    </dgm:pt>
    <dgm:pt modelId="{AB1A5B46-6255-464E-9FFC-DCC9A7655AED}" type="pres">
      <dgm:prSet presAssocID="{416CD0B9-1C71-41C3-8318-FC1769E42A13}" presName="sp" presStyleCnt="0"/>
      <dgm:spPr/>
    </dgm:pt>
    <dgm:pt modelId="{5AEB3BB5-D229-4B62-9B56-1E0CE5BA97C4}" type="pres">
      <dgm:prSet presAssocID="{580841B3-98F4-4F65-A38A-31DC4088AC88}" presName="composite" presStyleCnt="0"/>
      <dgm:spPr/>
    </dgm:pt>
    <dgm:pt modelId="{150E4C84-773D-4FBB-BDFF-475494D742E5}" type="pres">
      <dgm:prSet presAssocID="{580841B3-98F4-4F65-A38A-31DC4088AC88}" presName="parentText" presStyleLbl="alignNode1" presStyleIdx="5" presStyleCnt="11" custLinFactNeighborX="0" custLinFactNeighborY="1817">
        <dgm:presLayoutVars>
          <dgm:chMax val="1"/>
          <dgm:bulletEnabled val="1"/>
        </dgm:presLayoutVars>
      </dgm:prSet>
      <dgm:spPr/>
    </dgm:pt>
    <dgm:pt modelId="{8C3A1BF4-CCBE-4811-A2BB-444AFE4718C6}" type="pres">
      <dgm:prSet presAssocID="{580841B3-98F4-4F65-A38A-31DC4088AC88}" presName="descendantText" presStyleLbl="alignAcc1" presStyleIdx="5" presStyleCnt="11" custLinFactNeighborY="358">
        <dgm:presLayoutVars>
          <dgm:bulletEnabled val="1"/>
        </dgm:presLayoutVars>
      </dgm:prSet>
      <dgm:spPr/>
    </dgm:pt>
    <dgm:pt modelId="{1A25F1A1-268C-4771-91B5-DEF0DA2A1370}" type="pres">
      <dgm:prSet presAssocID="{678336CE-D794-42A3-AD6E-B1AABE665956}" presName="sp" presStyleCnt="0"/>
      <dgm:spPr/>
    </dgm:pt>
    <dgm:pt modelId="{0E34CE44-89F8-4DE8-A177-E66A818D73C9}" type="pres">
      <dgm:prSet presAssocID="{DB2F727D-FC44-4D50-ABAA-2CF309E61558}" presName="composite" presStyleCnt="0"/>
      <dgm:spPr/>
    </dgm:pt>
    <dgm:pt modelId="{2200FCD0-867C-4215-A2A3-6FB9E5450D85}" type="pres">
      <dgm:prSet presAssocID="{DB2F727D-FC44-4D50-ABAA-2CF309E61558}" presName="parentText" presStyleLbl="alignNode1" presStyleIdx="6" presStyleCnt="11" custLinFactNeighborX="0">
        <dgm:presLayoutVars>
          <dgm:chMax val="1"/>
          <dgm:bulletEnabled val="1"/>
        </dgm:presLayoutVars>
      </dgm:prSet>
      <dgm:spPr/>
    </dgm:pt>
    <dgm:pt modelId="{274FD96F-ECDC-4A07-902D-7B47F336E399}" type="pres">
      <dgm:prSet presAssocID="{DB2F727D-FC44-4D50-ABAA-2CF309E61558}" presName="descendantText" presStyleLbl="alignAcc1" presStyleIdx="6" presStyleCnt="11" custLinFactNeighborY="-573">
        <dgm:presLayoutVars>
          <dgm:bulletEnabled val="1"/>
        </dgm:presLayoutVars>
      </dgm:prSet>
      <dgm:spPr/>
    </dgm:pt>
    <dgm:pt modelId="{58C73982-4040-4920-9471-0CEF5D88C7B0}" type="pres">
      <dgm:prSet presAssocID="{840030FD-12FC-4B6B-8AFF-43A0A95299BC}" presName="sp" presStyleCnt="0"/>
      <dgm:spPr/>
    </dgm:pt>
    <dgm:pt modelId="{A6851F40-20F2-414F-B5FA-9AAD91C27BF1}" type="pres">
      <dgm:prSet presAssocID="{AC959F3A-CB45-4B48-AD26-A7ACD4762149}" presName="composite" presStyleCnt="0"/>
      <dgm:spPr/>
    </dgm:pt>
    <dgm:pt modelId="{09122A9E-8BD8-4D28-A5B9-E97F61EA1B47}" type="pres">
      <dgm:prSet presAssocID="{AC959F3A-CB45-4B48-AD26-A7ACD4762149}" presName="parentText" presStyleLbl="alignNode1" presStyleIdx="7" presStyleCnt="11">
        <dgm:presLayoutVars>
          <dgm:chMax val="1"/>
          <dgm:bulletEnabled val="1"/>
        </dgm:presLayoutVars>
      </dgm:prSet>
      <dgm:spPr/>
    </dgm:pt>
    <dgm:pt modelId="{58B8E17F-8781-45EF-B364-8DC8632EE8DC}" type="pres">
      <dgm:prSet presAssocID="{AC959F3A-CB45-4B48-AD26-A7ACD4762149}" presName="descendantText" presStyleLbl="alignAcc1" presStyleIdx="7" presStyleCnt="11" custLinFactNeighborY="-574">
        <dgm:presLayoutVars>
          <dgm:bulletEnabled val="1"/>
        </dgm:presLayoutVars>
      </dgm:prSet>
      <dgm:spPr/>
    </dgm:pt>
    <dgm:pt modelId="{D4DF0D88-BCD5-4E2B-BBDC-BEDC2FE71999}" type="pres">
      <dgm:prSet presAssocID="{0EBEE261-CDCC-4BFB-AEA4-382368F1916E}" presName="sp" presStyleCnt="0"/>
      <dgm:spPr/>
    </dgm:pt>
    <dgm:pt modelId="{C7014571-7B8C-458B-8D28-713548336805}" type="pres">
      <dgm:prSet presAssocID="{7932B5A0-C286-4211-9E1F-E2A2821EF887}" presName="composite" presStyleCnt="0"/>
      <dgm:spPr/>
    </dgm:pt>
    <dgm:pt modelId="{CC32A1DA-A683-495A-BADF-D6B567D640B2}" type="pres">
      <dgm:prSet presAssocID="{7932B5A0-C286-4211-9E1F-E2A2821EF887}" presName="parentText" presStyleLbl="alignNode1" presStyleIdx="8" presStyleCnt="11">
        <dgm:presLayoutVars>
          <dgm:chMax val="1"/>
          <dgm:bulletEnabled val="1"/>
        </dgm:presLayoutVars>
      </dgm:prSet>
      <dgm:spPr/>
    </dgm:pt>
    <dgm:pt modelId="{7691685D-1DA0-4B3A-B90F-EB199FD3136F}" type="pres">
      <dgm:prSet presAssocID="{7932B5A0-C286-4211-9E1F-E2A2821EF887}" presName="descendantText" presStyleLbl="alignAcc1" presStyleIdx="8" presStyleCnt="11" custLinFactNeighborY="358">
        <dgm:presLayoutVars>
          <dgm:bulletEnabled val="1"/>
        </dgm:presLayoutVars>
      </dgm:prSet>
      <dgm:spPr/>
    </dgm:pt>
    <dgm:pt modelId="{25047F02-ECF7-433E-BFE0-932B68F578C1}" type="pres">
      <dgm:prSet presAssocID="{717B18AC-05CB-44F7-B8F8-8E876CA8A257}" presName="sp" presStyleCnt="0"/>
      <dgm:spPr/>
    </dgm:pt>
    <dgm:pt modelId="{C5D78488-09AA-4973-901C-7C035E7551AD}" type="pres">
      <dgm:prSet presAssocID="{8405CF8C-EBAE-46CC-BCD4-4E224386B947}" presName="composite" presStyleCnt="0"/>
      <dgm:spPr/>
    </dgm:pt>
    <dgm:pt modelId="{18B9A1BB-A3D0-473C-954A-1CCEED5E46B5}" type="pres">
      <dgm:prSet presAssocID="{8405CF8C-EBAE-46CC-BCD4-4E224386B947}" presName="parentText" presStyleLbl="alignNode1" presStyleIdx="9" presStyleCnt="11">
        <dgm:presLayoutVars>
          <dgm:chMax val="1"/>
          <dgm:bulletEnabled val="1"/>
        </dgm:presLayoutVars>
      </dgm:prSet>
      <dgm:spPr/>
    </dgm:pt>
    <dgm:pt modelId="{DB94D83F-A1D3-4AC6-B7AC-AE8B6EC5B212}" type="pres">
      <dgm:prSet presAssocID="{8405CF8C-EBAE-46CC-BCD4-4E224386B947}" presName="descendantText" presStyleLbl="alignAcc1" presStyleIdx="9" presStyleCnt="11" custLinFactNeighborY="-2437">
        <dgm:presLayoutVars>
          <dgm:bulletEnabled val="1"/>
        </dgm:presLayoutVars>
      </dgm:prSet>
      <dgm:spPr/>
    </dgm:pt>
    <dgm:pt modelId="{C39601F5-498B-4C49-88B0-F6607629A666}" type="pres">
      <dgm:prSet presAssocID="{CCD9A7C2-E940-4494-892A-818932CBCFD3}" presName="sp" presStyleCnt="0"/>
      <dgm:spPr/>
    </dgm:pt>
    <dgm:pt modelId="{0AB726F6-6C99-45FF-9CE2-A0FED11B7341}" type="pres">
      <dgm:prSet presAssocID="{F23B4AC0-432B-4AA6-9B45-90E635F17875}" presName="composite" presStyleCnt="0"/>
      <dgm:spPr/>
    </dgm:pt>
    <dgm:pt modelId="{2F7543D2-B50B-4F3F-82D4-DCDBF4DE771E}" type="pres">
      <dgm:prSet presAssocID="{F23B4AC0-432B-4AA6-9B45-90E635F17875}" presName="parentText" presStyleLbl="alignNode1" presStyleIdx="10" presStyleCnt="11">
        <dgm:presLayoutVars>
          <dgm:chMax val="1"/>
          <dgm:bulletEnabled val="1"/>
        </dgm:presLayoutVars>
      </dgm:prSet>
      <dgm:spPr/>
    </dgm:pt>
    <dgm:pt modelId="{BE70EA29-684A-4942-AE00-28EDAD9F82CC}" type="pres">
      <dgm:prSet presAssocID="{F23B4AC0-432B-4AA6-9B45-90E635F17875}" presName="descendantText" presStyleLbl="alignAcc1" presStyleIdx="10" presStyleCnt="11" custLinFactNeighborY="-574">
        <dgm:presLayoutVars>
          <dgm:bulletEnabled val="1"/>
        </dgm:presLayoutVars>
      </dgm:prSet>
      <dgm:spPr/>
    </dgm:pt>
  </dgm:ptLst>
  <dgm:cxnLst>
    <dgm:cxn modelId="{5D143306-330A-4DFE-9AB3-C5973CB97579}" srcId="{6580234F-ACF5-474B-860F-67239371B97D}" destId="{F23B4AC0-432B-4AA6-9B45-90E635F17875}" srcOrd="10" destOrd="0" parTransId="{823E00D5-D048-4541-9EDF-E7628628AE75}" sibTransId="{3F416118-E33E-419D-812E-75432B5525AF}"/>
    <dgm:cxn modelId="{89F6A106-8960-4AB5-8198-DF718922C993}" srcId="{47929C3F-8B8F-4521-BA6D-F49BF49B50EC}" destId="{64D8AA6C-1CBE-4D34-836F-9F7474450AD6}" srcOrd="0" destOrd="0" parTransId="{08E7030A-55D1-4036-A7E0-FE8D299478A0}" sibTransId="{5546DC23-066E-4A9F-B3EC-6789D1F4BC77}"/>
    <dgm:cxn modelId="{F7A9E60A-8ED6-46EA-8CD3-BA7F691D8BD2}" type="presOf" srcId="{AC959F3A-CB45-4B48-AD26-A7ACD4762149}" destId="{09122A9E-8BD8-4D28-A5B9-E97F61EA1B47}" srcOrd="0" destOrd="0" presId="urn:microsoft.com/office/officeart/2005/8/layout/chevron2"/>
    <dgm:cxn modelId="{CF02DF10-2F73-43BB-B3C1-F742CFC4CBBD}" srcId="{6580234F-ACF5-474B-860F-67239371B97D}" destId="{635CE799-D9E0-4D06-93F0-77984AF64FE8}" srcOrd="2" destOrd="0" parTransId="{E3BA536A-F084-46BD-808B-2B7893E96DB8}" sibTransId="{70B1635D-A218-4A41-A18C-57905F7435F2}"/>
    <dgm:cxn modelId="{CACECF14-1947-4BEF-93FB-CC95DA868D5E}" srcId="{9EA15A7A-FA40-49CE-A86B-D35995610F59}" destId="{5CF34C09-8018-4284-A999-CF677AC99F63}" srcOrd="0" destOrd="0" parTransId="{3DE9DBED-D35F-40B4-BC94-4ACBFA7EBD1F}" sibTransId="{54499353-56B9-40CD-9E01-31BF2D9CA645}"/>
    <dgm:cxn modelId="{6A3B2E16-AFD6-4E75-8EFF-4E773564D670}" type="presOf" srcId="{18060D76-9C19-43BA-BDAA-4954FD3B7666}" destId="{64DEB20E-7B02-4BCD-8C4C-EDCF95D6C7DE}" srcOrd="0" destOrd="0" presId="urn:microsoft.com/office/officeart/2005/8/layout/chevron2"/>
    <dgm:cxn modelId="{B9A2C01A-FFE3-4EED-9A9C-44E20022A974}" type="presOf" srcId="{468B5DBF-5B11-4A32-8851-60EEEB346203}" destId="{E44F1C6C-1C94-4F0F-83F8-A79CAECAF0C7}" srcOrd="0" destOrd="0" presId="urn:microsoft.com/office/officeart/2005/8/layout/chevron2"/>
    <dgm:cxn modelId="{8410D921-9DDE-47B2-8B08-858DCFD05247}" srcId="{8405CF8C-EBAE-46CC-BCD4-4E224386B947}" destId="{B625A794-B16B-4032-B836-BEA39170B194}" srcOrd="0" destOrd="0" parTransId="{3962F2F2-5A83-44E6-AE25-69251404CD3F}" sibTransId="{899DC19E-59B2-484D-B5F5-D648AC58992A}"/>
    <dgm:cxn modelId="{E15F1922-B361-4AB8-9B36-B708AD42DEA0}" srcId="{6580234F-ACF5-474B-860F-67239371B97D}" destId="{580841B3-98F4-4F65-A38A-31DC4088AC88}" srcOrd="5" destOrd="0" parTransId="{B1845F83-174D-44BF-AC63-DCB2E4788F94}" sibTransId="{678336CE-D794-42A3-AD6E-B1AABE665956}"/>
    <dgm:cxn modelId="{BDCE3D2D-0A5B-4E03-9EA5-D4B2AC3DAC20}" srcId="{6580234F-ACF5-474B-860F-67239371B97D}" destId="{9EA15A7A-FA40-49CE-A86B-D35995610F59}" srcOrd="3" destOrd="0" parTransId="{E97EE5DA-3906-40BC-9D03-71943F65C2B1}" sibTransId="{E6CD7B90-BCDA-4D76-8BFA-AA0B4919AE5F}"/>
    <dgm:cxn modelId="{8CD45233-D989-4695-84D9-5A4A4EFDEC1B}" type="presOf" srcId="{6580234F-ACF5-474B-860F-67239371B97D}" destId="{B411F950-4366-4B70-8287-2007755D24CC}" srcOrd="0" destOrd="0" presId="urn:microsoft.com/office/officeart/2005/8/layout/chevron2"/>
    <dgm:cxn modelId="{EE8CEB35-832B-4D92-B368-F8EE0634665F}" srcId="{DB2F727D-FC44-4D50-ABAA-2CF309E61558}" destId="{2EA3253A-BAB9-46FA-BDCA-55F117B9AE4E}" srcOrd="0" destOrd="0" parTransId="{43EC1EA5-BF1D-4505-A5AE-A792D316643C}" sibTransId="{04747153-DF6F-4648-B676-8CFF9317FB6D}"/>
    <dgm:cxn modelId="{8AAF9D3B-B6E1-453B-AE7B-53F37C9B734E}" type="presOf" srcId="{64D8AA6C-1CBE-4D34-836F-9F7474450AD6}" destId="{FF10859C-0642-4A79-A8AF-BE2CF67F95A7}" srcOrd="0" destOrd="0" presId="urn:microsoft.com/office/officeart/2005/8/layout/chevron2"/>
    <dgm:cxn modelId="{BF79323E-7DF9-440D-BE47-551A3F193241}" srcId="{6580234F-ACF5-474B-860F-67239371B97D}" destId="{611CF7E1-F2F8-4825-9477-9DDD9077A401}" srcOrd="0" destOrd="0" parTransId="{17A193CA-66B7-47C8-9F62-07A3043A0F0B}" sibTransId="{369479E8-A3DD-469F-A86C-3350C298B61B}"/>
    <dgm:cxn modelId="{A6E35040-4868-4AC3-BC8F-7A9486D2A04A}" type="presOf" srcId="{D1FE10DA-A899-46A3-A3B0-FB5C1E007BF3}" destId="{BE70EA29-684A-4942-AE00-28EDAD9F82CC}" srcOrd="0" destOrd="0" presId="urn:microsoft.com/office/officeart/2005/8/layout/chevron2"/>
    <dgm:cxn modelId="{BC3AA65E-4E46-48A0-B8BC-39DA064873AE}" type="presOf" srcId="{47929C3F-8B8F-4521-BA6D-F49BF49B50EC}" destId="{C4E81030-7EDC-4FD3-844D-A76573255C2E}" srcOrd="0" destOrd="0" presId="urn:microsoft.com/office/officeart/2005/8/layout/chevron2"/>
    <dgm:cxn modelId="{DB3CCC41-F726-4A37-96F4-FEA4B819FE53}" type="presOf" srcId="{A6FBD03A-78E5-40DD-B2A0-B4AD0A218A4E}" destId="{58B8E17F-8781-45EF-B364-8DC8632EE8DC}" srcOrd="0" destOrd="0" presId="urn:microsoft.com/office/officeart/2005/8/layout/chevron2"/>
    <dgm:cxn modelId="{ED2D7F63-20DF-48A7-B8DB-F4CF2FDDE53D}" type="presOf" srcId="{580841B3-98F4-4F65-A38A-31DC4088AC88}" destId="{150E4C84-773D-4FBB-BDFF-475494D742E5}" srcOrd="0" destOrd="0" presId="urn:microsoft.com/office/officeart/2005/8/layout/chevron2"/>
    <dgm:cxn modelId="{11A9E463-7DE4-49B2-8236-EABF98F58BC0}" srcId="{6580234F-ACF5-474B-860F-67239371B97D}" destId="{8405CF8C-EBAE-46CC-BCD4-4E224386B947}" srcOrd="9" destOrd="0" parTransId="{B6EF0ADE-6FDE-4BBD-9EDC-77F8DBF394CA}" sibTransId="{CCD9A7C2-E940-4494-892A-818932CBCFD3}"/>
    <dgm:cxn modelId="{9543A464-00CF-4A1E-A8EE-DA68B2DBCDD0}" srcId="{F23B4AC0-432B-4AA6-9B45-90E635F17875}" destId="{D1FE10DA-A899-46A3-A3B0-FB5C1E007BF3}" srcOrd="0" destOrd="0" parTransId="{1899E1CF-98B3-4923-86FA-3B6CBE9DF065}" sibTransId="{37F94858-22A5-438C-9917-E95248481B21}"/>
    <dgm:cxn modelId="{BF9CF965-DC09-46D5-A350-D2369B966234}" srcId="{AC959F3A-CB45-4B48-AD26-A7ACD4762149}" destId="{A6FBD03A-78E5-40DD-B2A0-B4AD0A218A4E}" srcOrd="0" destOrd="0" parTransId="{5AC70B6B-5467-47F8-8F64-158BDD3640F0}" sibTransId="{85A39B1D-320A-44E9-80AA-59F1DA3334B7}"/>
    <dgm:cxn modelId="{01B97647-E63B-4CFA-8A04-32E8143F330F}" type="presOf" srcId="{DB2F727D-FC44-4D50-ABAA-2CF309E61558}" destId="{2200FCD0-867C-4215-A2A3-6FB9E5450D85}" srcOrd="0" destOrd="0" presId="urn:microsoft.com/office/officeart/2005/8/layout/chevron2"/>
    <dgm:cxn modelId="{19C5DC4D-24D5-48B4-9488-8760348464F2}" type="presOf" srcId="{5CF34C09-8018-4284-A999-CF677AC99F63}" destId="{EDD941D1-6CA7-4DC1-8BDC-4BF5DBA2B2C3}" srcOrd="0" destOrd="0" presId="urn:microsoft.com/office/officeart/2005/8/layout/chevron2"/>
    <dgm:cxn modelId="{3985A550-4582-43E7-9483-A4A753D9C14A}" type="presOf" srcId="{7932B5A0-C286-4211-9E1F-E2A2821EF887}" destId="{CC32A1DA-A683-495A-BADF-D6B567D640B2}" srcOrd="0" destOrd="0" presId="urn:microsoft.com/office/officeart/2005/8/layout/chevron2"/>
    <dgm:cxn modelId="{A102777D-59CA-47B4-9A12-CBEAF4675CF1}" srcId="{580841B3-98F4-4F65-A38A-31DC4088AC88}" destId="{5A1899CE-5556-4C96-A615-E2EA706FBF00}" srcOrd="0" destOrd="0" parTransId="{3A993786-5B55-4ABF-9A8F-4441CD558349}" sibTransId="{EDAD5DA3-3369-4F7D-9710-892485DB8FD8}"/>
    <dgm:cxn modelId="{14D58281-8FBD-4787-845D-586D379308AE}" srcId="{6580234F-ACF5-474B-860F-67239371B97D}" destId="{7932B5A0-C286-4211-9E1F-E2A2821EF887}" srcOrd="8" destOrd="0" parTransId="{E524BFBB-EABB-4183-AC87-06B2F91C03CD}" sibTransId="{717B18AC-05CB-44F7-B8F8-8E876CA8A257}"/>
    <dgm:cxn modelId="{EB6FFE88-B9EC-4B2F-A3BC-E80EC4C33CC5}" srcId="{635CE799-D9E0-4D06-93F0-77984AF64FE8}" destId="{468B5DBF-5B11-4A32-8851-60EEEB346203}" srcOrd="0" destOrd="0" parTransId="{48CCC77A-BF8F-4D2F-A034-CC3822A9C141}" sibTransId="{9FD2B68F-81D3-4061-859D-C80E99DEC6C0}"/>
    <dgm:cxn modelId="{1FE1A38E-0EF3-4A61-8BA5-0AE6D639933F}" srcId="{6580234F-ACF5-474B-860F-67239371B97D}" destId="{AC959F3A-CB45-4B48-AD26-A7ACD4762149}" srcOrd="7" destOrd="0" parTransId="{8EC9BEB6-1AF0-4B65-8288-D732174C7339}" sibTransId="{0EBEE261-CDCC-4BFB-AEA4-382368F1916E}"/>
    <dgm:cxn modelId="{D2CCF898-BBC0-45C5-B52D-CCF08B0512FF}" srcId="{87D7940C-6A5E-4D3A-94FC-0A316784F2FC}" destId="{18060D76-9C19-43BA-BDAA-4954FD3B7666}" srcOrd="0" destOrd="0" parTransId="{30C45023-36CB-4D72-854F-F6E8F0545331}" sibTransId="{344ABE4C-778D-4B37-9110-2E3D9F7B5FF8}"/>
    <dgm:cxn modelId="{CE4C819A-5CAE-4185-901B-5E4A448BD6E5}" type="presOf" srcId="{9EA15A7A-FA40-49CE-A86B-D35995610F59}" destId="{7AFFEBF6-D1E8-4533-970F-F7D2D1F0C360}" srcOrd="0" destOrd="0" presId="urn:microsoft.com/office/officeart/2005/8/layout/chevron2"/>
    <dgm:cxn modelId="{99FFFA9A-3456-44F2-8888-85D4503EB8BB}" type="presOf" srcId="{635CE799-D9E0-4D06-93F0-77984AF64FE8}" destId="{4BE56503-C9AD-40B6-9A9F-0B2473C7E00B}" srcOrd="0" destOrd="0" presId="urn:microsoft.com/office/officeart/2005/8/layout/chevron2"/>
    <dgm:cxn modelId="{F39026A3-08E6-4F8D-B386-0EFA189ABD41}" srcId="{6580234F-ACF5-474B-860F-67239371B97D}" destId="{DB2F727D-FC44-4D50-ABAA-2CF309E61558}" srcOrd="6" destOrd="0" parTransId="{27BFF77D-69A6-45F5-9DA1-880E045913E9}" sibTransId="{840030FD-12FC-4B6B-8AFF-43A0A95299BC}"/>
    <dgm:cxn modelId="{A15D30AB-100B-4930-8398-2DD4646B06A7}" type="presOf" srcId="{2EA3253A-BAB9-46FA-BDCA-55F117B9AE4E}" destId="{274FD96F-ECDC-4A07-902D-7B47F336E399}" srcOrd="0" destOrd="0" presId="urn:microsoft.com/office/officeart/2005/8/layout/chevron2"/>
    <dgm:cxn modelId="{8F1A92B2-6A8D-40A8-8182-288EE971F694}" type="presOf" srcId="{5A1899CE-5556-4C96-A615-E2EA706FBF00}" destId="{8C3A1BF4-CCBE-4811-A2BB-444AFE4718C6}" srcOrd="0" destOrd="0" presId="urn:microsoft.com/office/officeart/2005/8/layout/chevron2"/>
    <dgm:cxn modelId="{51BBECB2-F39A-4CEA-B934-133007CF7980}" type="presOf" srcId="{459DE6A8-F3BE-46F9-ACBB-EFA1E8DE297A}" destId="{DC4A1CE7-53C3-4BFB-87B9-B4C7338DBEEC}" srcOrd="0" destOrd="0" presId="urn:microsoft.com/office/officeart/2005/8/layout/chevron2"/>
    <dgm:cxn modelId="{60EFB6B8-0EB1-435E-BFB6-82BD99986CD1}" type="presOf" srcId="{F23B4AC0-432B-4AA6-9B45-90E635F17875}" destId="{2F7543D2-B50B-4F3F-82D4-DCDBF4DE771E}" srcOrd="0" destOrd="0" presId="urn:microsoft.com/office/officeart/2005/8/layout/chevron2"/>
    <dgm:cxn modelId="{3E721ABC-777C-41B4-A9C7-FCD5320DCF6F}" type="presOf" srcId="{611CF7E1-F2F8-4825-9477-9DDD9077A401}" destId="{89B9F62F-098C-4C93-A23A-C7EDDB398E87}" srcOrd="0" destOrd="0" presId="urn:microsoft.com/office/officeart/2005/8/layout/chevron2"/>
    <dgm:cxn modelId="{A76028BD-C6D6-45F9-985C-2EB2641C9EE5}" type="presOf" srcId="{8405CF8C-EBAE-46CC-BCD4-4E224386B947}" destId="{18B9A1BB-A3D0-473C-954A-1CCEED5E46B5}" srcOrd="0" destOrd="0" presId="urn:microsoft.com/office/officeart/2005/8/layout/chevron2"/>
    <dgm:cxn modelId="{440D16C6-1642-4DDE-8B70-F5F343B363EF}" srcId="{6580234F-ACF5-474B-860F-67239371B97D}" destId="{87D7940C-6A5E-4D3A-94FC-0A316784F2FC}" srcOrd="1" destOrd="0" parTransId="{B6C14D73-1713-4CB3-98D5-F0EFC105E096}" sibTransId="{F12142FE-E85F-47C9-AD0D-329917CC02C8}"/>
    <dgm:cxn modelId="{C9B767C9-144A-4F1C-9289-85B6BFCFAB5A}" srcId="{6580234F-ACF5-474B-860F-67239371B97D}" destId="{47929C3F-8B8F-4521-BA6D-F49BF49B50EC}" srcOrd="4" destOrd="0" parTransId="{65D8382B-9793-46CD-B6B7-A408AE26E46A}" sibTransId="{416CD0B9-1C71-41C3-8318-FC1769E42A13}"/>
    <dgm:cxn modelId="{44159CCF-C8F5-48A9-8697-82E5C4415A33}" type="presOf" srcId="{0CBEDDF5-1CD5-4D0B-9B64-5D1BC1A52249}" destId="{7691685D-1DA0-4B3A-B90F-EB199FD3136F}" srcOrd="0" destOrd="0" presId="urn:microsoft.com/office/officeart/2005/8/layout/chevron2"/>
    <dgm:cxn modelId="{E31D6CD3-4370-466C-B75C-77BE4DBDDB70}" type="presOf" srcId="{87D7940C-6A5E-4D3A-94FC-0A316784F2FC}" destId="{81C19E5F-E586-41EE-BDEA-B648BCC5F3BC}" srcOrd="0" destOrd="0" presId="urn:microsoft.com/office/officeart/2005/8/layout/chevron2"/>
    <dgm:cxn modelId="{74ABA9DC-29F8-42A5-B2AD-840DDA5F0E92}" srcId="{7932B5A0-C286-4211-9E1F-E2A2821EF887}" destId="{0CBEDDF5-1CD5-4D0B-9B64-5D1BC1A52249}" srcOrd="0" destOrd="0" parTransId="{665AC7A9-198E-48FA-9B5B-EEF53706A470}" sibTransId="{4518ED0D-C7DC-4111-94F7-5A4BB751AE89}"/>
    <dgm:cxn modelId="{B30286E8-D7C7-4E01-9B41-5B793A1480AA}" srcId="{611CF7E1-F2F8-4825-9477-9DDD9077A401}" destId="{459DE6A8-F3BE-46F9-ACBB-EFA1E8DE297A}" srcOrd="0" destOrd="0" parTransId="{2BF087B4-B484-4501-9479-144604C447F4}" sibTransId="{0C015615-1EED-475E-8734-78E9E667535C}"/>
    <dgm:cxn modelId="{F8D694FE-DCCA-4974-AA67-1E2737E86385}" type="presOf" srcId="{B625A794-B16B-4032-B836-BEA39170B194}" destId="{DB94D83F-A1D3-4AC6-B7AC-AE8B6EC5B212}" srcOrd="0" destOrd="0" presId="urn:microsoft.com/office/officeart/2005/8/layout/chevron2"/>
    <dgm:cxn modelId="{90AAAA51-C708-4C12-8011-58D511D589FA}" type="presParOf" srcId="{B411F950-4366-4B70-8287-2007755D24CC}" destId="{E401E9E5-30F5-427A-A21D-76B10E27E7E0}" srcOrd="0" destOrd="0" presId="urn:microsoft.com/office/officeart/2005/8/layout/chevron2"/>
    <dgm:cxn modelId="{0515856F-10AD-4A39-B3D6-DD89F508555E}" type="presParOf" srcId="{E401E9E5-30F5-427A-A21D-76B10E27E7E0}" destId="{89B9F62F-098C-4C93-A23A-C7EDDB398E87}" srcOrd="0" destOrd="0" presId="urn:microsoft.com/office/officeart/2005/8/layout/chevron2"/>
    <dgm:cxn modelId="{FD99FA6D-55C3-4DDE-8A64-B97CD77EBC44}" type="presParOf" srcId="{E401E9E5-30F5-427A-A21D-76B10E27E7E0}" destId="{DC4A1CE7-53C3-4BFB-87B9-B4C7338DBEEC}" srcOrd="1" destOrd="0" presId="urn:microsoft.com/office/officeart/2005/8/layout/chevron2"/>
    <dgm:cxn modelId="{0ECBE959-16E1-41ED-BFD2-42D7125F4893}" type="presParOf" srcId="{B411F950-4366-4B70-8287-2007755D24CC}" destId="{4FE017BB-72A0-43B1-8A9D-8B4B787DC5D3}" srcOrd="1" destOrd="0" presId="urn:microsoft.com/office/officeart/2005/8/layout/chevron2"/>
    <dgm:cxn modelId="{2E6DC2D3-ED2B-4D51-8FF6-C123C0621033}" type="presParOf" srcId="{B411F950-4366-4B70-8287-2007755D24CC}" destId="{DC633837-C316-482A-907D-F3AD1335AC5C}" srcOrd="2" destOrd="0" presId="urn:microsoft.com/office/officeart/2005/8/layout/chevron2"/>
    <dgm:cxn modelId="{C9B01AA4-52EC-496E-9A89-CB4294B83547}" type="presParOf" srcId="{DC633837-C316-482A-907D-F3AD1335AC5C}" destId="{81C19E5F-E586-41EE-BDEA-B648BCC5F3BC}" srcOrd="0" destOrd="0" presId="urn:microsoft.com/office/officeart/2005/8/layout/chevron2"/>
    <dgm:cxn modelId="{E60F6633-2DF9-40F0-A37E-B92D576D7DFA}" type="presParOf" srcId="{DC633837-C316-482A-907D-F3AD1335AC5C}" destId="{64DEB20E-7B02-4BCD-8C4C-EDCF95D6C7DE}" srcOrd="1" destOrd="0" presId="urn:microsoft.com/office/officeart/2005/8/layout/chevron2"/>
    <dgm:cxn modelId="{35D4F45E-119C-48C8-A14F-C6BC5DEEE865}" type="presParOf" srcId="{B411F950-4366-4B70-8287-2007755D24CC}" destId="{6610C5B4-49A8-43DA-96E6-9CD29AA0F65C}" srcOrd="3" destOrd="0" presId="urn:microsoft.com/office/officeart/2005/8/layout/chevron2"/>
    <dgm:cxn modelId="{FEB17EAC-2440-4213-802C-37260D6463DA}" type="presParOf" srcId="{B411F950-4366-4B70-8287-2007755D24CC}" destId="{D41F47AF-615F-4017-BD14-4720E0E4D38F}" srcOrd="4" destOrd="0" presId="urn:microsoft.com/office/officeart/2005/8/layout/chevron2"/>
    <dgm:cxn modelId="{B1DA8EDD-795D-47F9-AA41-E13AB76A669F}" type="presParOf" srcId="{D41F47AF-615F-4017-BD14-4720E0E4D38F}" destId="{4BE56503-C9AD-40B6-9A9F-0B2473C7E00B}" srcOrd="0" destOrd="0" presId="urn:microsoft.com/office/officeart/2005/8/layout/chevron2"/>
    <dgm:cxn modelId="{2BC869DD-2FED-42F4-9F11-270D4893929D}" type="presParOf" srcId="{D41F47AF-615F-4017-BD14-4720E0E4D38F}" destId="{E44F1C6C-1C94-4F0F-83F8-A79CAECAF0C7}" srcOrd="1" destOrd="0" presId="urn:microsoft.com/office/officeart/2005/8/layout/chevron2"/>
    <dgm:cxn modelId="{E8BEB379-4123-46B4-ABF5-2825AC44B98C}" type="presParOf" srcId="{B411F950-4366-4B70-8287-2007755D24CC}" destId="{EDEEDA3D-D1BE-4C84-9EEA-0EB9B9607B22}" srcOrd="5" destOrd="0" presId="urn:microsoft.com/office/officeart/2005/8/layout/chevron2"/>
    <dgm:cxn modelId="{AAB74BF3-0BA9-44B3-AFD8-D74AE09E54CE}" type="presParOf" srcId="{B411F950-4366-4B70-8287-2007755D24CC}" destId="{6AAF9AC3-F604-45DC-AC93-5940F598D732}" srcOrd="6" destOrd="0" presId="urn:microsoft.com/office/officeart/2005/8/layout/chevron2"/>
    <dgm:cxn modelId="{3635D272-2A2D-4048-8D16-0B5E7ABDD571}" type="presParOf" srcId="{6AAF9AC3-F604-45DC-AC93-5940F598D732}" destId="{7AFFEBF6-D1E8-4533-970F-F7D2D1F0C360}" srcOrd="0" destOrd="0" presId="urn:microsoft.com/office/officeart/2005/8/layout/chevron2"/>
    <dgm:cxn modelId="{3C5F21E2-7569-466F-8C18-F7626A1BC647}" type="presParOf" srcId="{6AAF9AC3-F604-45DC-AC93-5940F598D732}" destId="{EDD941D1-6CA7-4DC1-8BDC-4BF5DBA2B2C3}" srcOrd="1" destOrd="0" presId="urn:microsoft.com/office/officeart/2005/8/layout/chevron2"/>
    <dgm:cxn modelId="{C474F685-31CE-4DCE-B2DC-F9BB50C81031}" type="presParOf" srcId="{B411F950-4366-4B70-8287-2007755D24CC}" destId="{55B60A2A-991A-48BE-824B-0DBE5710E5F7}" srcOrd="7" destOrd="0" presId="urn:microsoft.com/office/officeart/2005/8/layout/chevron2"/>
    <dgm:cxn modelId="{C9B7D136-9F6D-4305-9319-A04769625B80}" type="presParOf" srcId="{B411F950-4366-4B70-8287-2007755D24CC}" destId="{E7171D99-0DF6-4D78-9FA6-3C00DA31A928}" srcOrd="8" destOrd="0" presId="urn:microsoft.com/office/officeart/2005/8/layout/chevron2"/>
    <dgm:cxn modelId="{24D5AA9A-8509-445A-8832-2556EFF8ED2C}" type="presParOf" srcId="{E7171D99-0DF6-4D78-9FA6-3C00DA31A928}" destId="{C4E81030-7EDC-4FD3-844D-A76573255C2E}" srcOrd="0" destOrd="0" presId="urn:microsoft.com/office/officeart/2005/8/layout/chevron2"/>
    <dgm:cxn modelId="{F020142C-7C20-4867-A0FD-78BB580DD34E}" type="presParOf" srcId="{E7171D99-0DF6-4D78-9FA6-3C00DA31A928}" destId="{FF10859C-0642-4A79-A8AF-BE2CF67F95A7}" srcOrd="1" destOrd="0" presId="urn:microsoft.com/office/officeart/2005/8/layout/chevron2"/>
    <dgm:cxn modelId="{5131597C-D5A5-494C-963F-3BF385D99ED1}" type="presParOf" srcId="{B411F950-4366-4B70-8287-2007755D24CC}" destId="{AB1A5B46-6255-464E-9FFC-DCC9A7655AED}" srcOrd="9" destOrd="0" presId="urn:microsoft.com/office/officeart/2005/8/layout/chevron2"/>
    <dgm:cxn modelId="{294B99AD-4304-449E-8DE3-3215BA193BC6}" type="presParOf" srcId="{B411F950-4366-4B70-8287-2007755D24CC}" destId="{5AEB3BB5-D229-4B62-9B56-1E0CE5BA97C4}" srcOrd="10" destOrd="0" presId="urn:microsoft.com/office/officeart/2005/8/layout/chevron2"/>
    <dgm:cxn modelId="{FF3DAD32-718E-4B77-B265-3BDFB466E63C}" type="presParOf" srcId="{5AEB3BB5-D229-4B62-9B56-1E0CE5BA97C4}" destId="{150E4C84-773D-4FBB-BDFF-475494D742E5}" srcOrd="0" destOrd="0" presId="urn:microsoft.com/office/officeart/2005/8/layout/chevron2"/>
    <dgm:cxn modelId="{4FE7EA73-534B-430F-B23F-57AA1CB35916}" type="presParOf" srcId="{5AEB3BB5-D229-4B62-9B56-1E0CE5BA97C4}" destId="{8C3A1BF4-CCBE-4811-A2BB-444AFE4718C6}" srcOrd="1" destOrd="0" presId="urn:microsoft.com/office/officeart/2005/8/layout/chevron2"/>
    <dgm:cxn modelId="{7AF4E115-5BF4-4D14-9F2C-7C85136390A6}" type="presParOf" srcId="{B411F950-4366-4B70-8287-2007755D24CC}" destId="{1A25F1A1-268C-4771-91B5-DEF0DA2A1370}" srcOrd="11" destOrd="0" presId="urn:microsoft.com/office/officeart/2005/8/layout/chevron2"/>
    <dgm:cxn modelId="{81396662-D372-4D3A-A053-E362BD358194}" type="presParOf" srcId="{B411F950-4366-4B70-8287-2007755D24CC}" destId="{0E34CE44-89F8-4DE8-A177-E66A818D73C9}" srcOrd="12" destOrd="0" presId="urn:microsoft.com/office/officeart/2005/8/layout/chevron2"/>
    <dgm:cxn modelId="{DA1BF079-6508-436D-BDF5-CF4C97820BEA}" type="presParOf" srcId="{0E34CE44-89F8-4DE8-A177-E66A818D73C9}" destId="{2200FCD0-867C-4215-A2A3-6FB9E5450D85}" srcOrd="0" destOrd="0" presId="urn:microsoft.com/office/officeart/2005/8/layout/chevron2"/>
    <dgm:cxn modelId="{FFDF0A44-5135-4896-8D58-B114C0737C09}" type="presParOf" srcId="{0E34CE44-89F8-4DE8-A177-E66A818D73C9}" destId="{274FD96F-ECDC-4A07-902D-7B47F336E399}" srcOrd="1" destOrd="0" presId="urn:microsoft.com/office/officeart/2005/8/layout/chevron2"/>
    <dgm:cxn modelId="{A6E66CDA-8591-453A-83FE-2B93F42886EF}" type="presParOf" srcId="{B411F950-4366-4B70-8287-2007755D24CC}" destId="{58C73982-4040-4920-9471-0CEF5D88C7B0}" srcOrd="13" destOrd="0" presId="urn:microsoft.com/office/officeart/2005/8/layout/chevron2"/>
    <dgm:cxn modelId="{F9A2C2F3-2C90-434F-A2C7-BD08032D0EAF}" type="presParOf" srcId="{B411F950-4366-4B70-8287-2007755D24CC}" destId="{A6851F40-20F2-414F-B5FA-9AAD91C27BF1}" srcOrd="14" destOrd="0" presId="urn:microsoft.com/office/officeart/2005/8/layout/chevron2"/>
    <dgm:cxn modelId="{4AAC9E0D-101B-4A5F-870F-33F5EEF0C840}" type="presParOf" srcId="{A6851F40-20F2-414F-B5FA-9AAD91C27BF1}" destId="{09122A9E-8BD8-4D28-A5B9-E97F61EA1B47}" srcOrd="0" destOrd="0" presId="urn:microsoft.com/office/officeart/2005/8/layout/chevron2"/>
    <dgm:cxn modelId="{BE83DA4B-98A4-4D16-B153-94CF839B7C5D}" type="presParOf" srcId="{A6851F40-20F2-414F-B5FA-9AAD91C27BF1}" destId="{58B8E17F-8781-45EF-B364-8DC8632EE8DC}" srcOrd="1" destOrd="0" presId="urn:microsoft.com/office/officeart/2005/8/layout/chevron2"/>
    <dgm:cxn modelId="{00338FAE-775C-4FE4-9D38-5A641303B06B}" type="presParOf" srcId="{B411F950-4366-4B70-8287-2007755D24CC}" destId="{D4DF0D88-BCD5-4E2B-BBDC-BEDC2FE71999}" srcOrd="15" destOrd="0" presId="urn:microsoft.com/office/officeart/2005/8/layout/chevron2"/>
    <dgm:cxn modelId="{2CED312A-C37F-4017-B644-48B3DD93A11C}" type="presParOf" srcId="{B411F950-4366-4B70-8287-2007755D24CC}" destId="{C7014571-7B8C-458B-8D28-713548336805}" srcOrd="16" destOrd="0" presId="urn:microsoft.com/office/officeart/2005/8/layout/chevron2"/>
    <dgm:cxn modelId="{2581931B-4D28-4747-BB0B-0EC2B18FE988}" type="presParOf" srcId="{C7014571-7B8C-458B-8D28-713548336805}" destId="{CC32A1DA-A683-495A-BADF-D6B567D640B2}" srcOrd="0" destOrd="0" presId="urn:microsoft.com/office/officeart/2005/8/layout/chevron2"/>
    <dgm:cxn modelId="{0E959E4D-9B8D-464F-A42B-0C3BE3C2E822}" type="presParOf" srcId="{C7014571-7B8C-458B-8D28-713548336805}" destId="{7691685D-1DA0-4B3A-B90F-EB199FD3136F}" srcOrd="1" destOrd="0" presId="urn:microsoft.com/office/officeart/2005/8/layout/chevron2"/>
    <dgm:cxn modelId="{DE900771-DEFB-481C-9FB9-5557E4F52516}" type="presParOf" srcId="{B411F950-4366-4B70-8287-2007755D24CC}" destId="{25047F02-ECF7-433E-BFE0-932B68F578C1}" srcOrd="17" destOrd="0" presId="urn:microsoft.com/office/officeart/2005/8/layout/chevron2"/>
    <dgm:cxn modelId="{AD1E75AC-493A-4525-A3C0-3EE721A390D5}" type="presParOf" srcId="{B411F950-4366-4B70-8287-2007755D24CC}" destId="{C5D78488-09AA-4973-901C-7C035E7551AD}" srcOrd="18" destOrd="0" presId="urn:microsoft.com/office/officeart/2005/8/layout/chevron2"/>
    <dgm:cxn modelId="{D89C2C55-AF39-43D4-BBED-F054CD49E84C}" type="presParOf" srcId="{C5D78488-09AA-4973-901C-7C035E7551AD}" destId="{18B9A1BB-A3D0-473C-954A-1CCEED5E46B5}" srcOrd="0" destOrd="0" presId="urn:microsoft.com/office/officeart/2005/8/layout/chevron2"/>
    <dgm:cxn modelId="{FC78C8A7-288D-419C-9842-FE2C43F5C102}" type="presParOf" srcId="{C5D78488-09AA-4973-901C-7C035E7551AD}" destId="{DB94D83F-A1D3-4AC6-B7AC-AE8B6EC5B212}" srcOrd="1" destOrd="0" presId="urn:microsoft.com/office/officeart/2005/8/layout/chevron2"/>
    <dgm:cxn modelId="{FF278602-C8A4-41D0-A67E-B08D9BAECE01}" type="presParOf" srcId="{B411F950-4366-4B70-8287-2007755D24CC}" destId="{C39601F5-498B-4C49-88B0-F6607629A666}" srcOrd="19" destOrd="0" presId="urn:microsoft.com/office/officeart/2005/8/layout/chevron2"/>
    <dgm:cxn modelId="{1A305835-2F21-462F-8EC9-DFE6B633A4CF}" type="presParOf" srcId="{B411F950-4366-4B70-8287-2007755D24CC}" destId="{0AB726F6-6C99-45FF-9CE2-A0FED11B7341}" srcOrd="20" destOrd="0" presId="urn:microsoft.com/office/officeart/2005/8/layout/chevron2"/>
    <dgm:cxn modelId="{E80502B0-4C6D-4A37-842E-6702F1D0A8C9}" type="presParOf" srcId="{0AB726F6-6C99-45FF-9CE2-A0FED11B7341}" destId="{2F7543D2-B50B-4F3F-82D4-DCDBF4DE771E}" srcOrd="0" destOrd="0" presId="urn:microsoft.com/office/officeart/2005/8/layout/chevron2"/>
    <dgm:cxn modelId="{29371A41-9B3E-4AE5-9645-5D42ADA46B58}" type="presParOf" srcId="{0AB726F6-6C99-45FF-9CE2-A0FED11B7341}" destId="{BE70EA29-684A-4942-AE00-28EDAD9F8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3BB16-D8B3-478C-A716-6AF1E1191C5F}" type="doc">
      <dgm:prSet loTypeId="urn:microsoft.com/office/officeart/2005/8/layout/hChevron3" loCatId="process" qsTypeId="urn:microsoft.com/office/officeart/2005/8/quickstyle/3d2" qsCatId="3D" csTypeId="urn:microsoft.com/office/officeart/2005/8/colors/colorful5" csCatId="colorful" phldr="1"/>
      <dgm:spPr/>
    </dgm:pt>
    <dgm:pt modelId="{0F6E90F5-9DD9-444C-8E5B-D0FFB329EE29}">
      <dgm:prSet phldrT="[Text]" phldr="0"/>
      <dgm:spPr>
        <a:solidFill>
          <a:srgbClr val="FFCC00"/>
        </a:solidFill>
      </dgm:spPr>
      <dgm:t>
        <a:bodyPr/>
        <a:lstStyle/>
        <a:p>
          <a:r>
            <a:rPr lang="en-US"/>
            <a:t>Feb</a:t>
          </a:r>
        </a:p>
      </dgm:t>
    </dgm:pt>
    <dgm:pt modelId="{2AFC25A3-4C62-42D4-8A02-328C98775940}" type="parTrans" cxnId="{A37E528D-EC4D-45A7-A50F-5977EDC653B7}">
      <dgm:prSet/>
      <dgm:spPr/>
      <dgm:t>
        <a:bodyPr/>
        <a:lstStyle/>
        <a:p>
          <a:endParaRPr lang="en-CA"/>
        </a:p>
      </dgm:t>
    </dgm:pt>
    <dgm:pt modelId="{BC043DD2-5B17-48AE-A6BC-056840F6C5F3}" type="sibTrans" cxnId="{A37E528D-EC4D-45A7-A50F-5977EDC653B7}">
      <dgm:prSet/>
      <dgm:spPr/>
      <dgm:t>
        <a:bodyPr/>
        <a:lstStyle/>
        <a:p>
          <a:endParaRPr lang="en-CA"/>
        </a:p>
      </dgm:t>
    </dgm:pt>
    <dgm:pt modelId="{EF28DCE5-C7A3-4698-852D-A7865D9A3531}">
      <dgm:prSet phldrT="[Text]" phldr="0"/>
      <dgm:spPr>
        <a:solidFill>
          <a:srgbClr val="FF0000"/>
        </a:solidFill>
      </dgm:spPr>
      <dgm:t>
        <a:bodyPr/>
        <a:lstStyle/>
        <a:p>
          <a:r>
            <a:rPr lang="en-US"/>
            <a:t>Mar</a:t>
          </a:r>
        </a:p>
      </dgm:t>
    </dgm:pt>
    <dgm:pt modelId="{40B7B85E-5D76-4B30-9C2E-E6B388426E6E}" type="parTrans" cxnId="{629601A9-1FFB-4123-8136-EFF6795E3C33}">
      <dgm:prSet/>
      <dgm:spPr/>
      <dgm:t>
        <a:bodyPr/>
        <a:lstStyle/>
        <a:p>
          <a:endParaRPr lang="en-CA"/>
        </a:p>
      </dgm:t>
    </dgm:pt>
    <dgm:pt modelId="{008C554F-76B3-4CAC-B2DA-2A110FC572CA}" type="sibTrans" cxnId="{629601A9-1FFB-4123-8136-EFF6795E3C33}">
      <dgm:prSet/>
      <dgm:spPr/>
      <dgm:t>
        <a:bodyPr/>
        <a:lstStyle/>
        <a:p>
          <a:endParaRPr lang="en-CA"/>
        </a:p>
      </dgm:t>
    </dgm:pt>
    <dgm:pt modelId="{790792B5-F1D3-4CC5-83F8-EB509FA7B4C8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Jun</a:t>
          </a:r>
        </a:p>
      </dgm:t>
    </dgm:pt>
    <dgm:pt modelId="{6FA47BA1-AE18-4BA3-A650-BF9857CF6F37}" type="parTrans" cxnId="{D90D1FAE-91E2-4AAE-89FF-AEA71848CF53}">
      <dgm:prSet/>
      <dgm:spPr/>
      <dgm:t>
        <a:bodyPr/>
        <a:lstStyle/>
        <a:p>
          <a:endParaRPr lang="en-CA"/>
        </a:p>
      </dgm:t>
    </dgm:pt>
    <dgm:pt modelId="{6B8D65A1-0376-4A49-861B-AEC6D5B59C18}" type="sibTrans" cxnId="{D90D1FAE-91E2-4AAE-89FF-AEA71848CF53}">
      <dgm:prSet/>
      <dgm:spPr/>
      <dgm:t>
        <a:bodyPr/>
        <a:lstStyle/>
        <a:p>
          <a:endParaRPr lang="en-CA"/>
        </a:p>
      </dgm:t>
    </dgm:pt>
    <dgm:pt modelId="{761B46FA-15BD-4468-B597-B3231707E894}">
      <dgm:prSet phldrT="[Text]" phldr="0"/>
      <dgm:spPr>
        <a:solidFill>
          <a:srgbClr val="92D050"/>
        </a:solidFill>
      </dgm:spPr>
      <dgm:t>
        <a:bodyPr/>
        <a:lstStyle/>
        <a:p>
          <a:r>
            <a:rPr lang="en-US"/>
            <a:t>July</a:t>
          </a:r>
        </a:p>
      </dgm:t>
    </dgm:pt>
    <dgm:pt modelId="{B055B02E-46FA-4B62-A1FB-16E571268748}" type="parTrans" cxnId="{B5604EDD-1006-4C16-88E9-8D41F4DE04CC}">
      <dgm:prSet/>
      <dgm:spPr/>
      <dgm:t>
        <a:bodyPr/>
        <a:lstStyle/>
        <a:p>
          <a:endParaRPr lang="en-CA"/>
        </a:p>
      </dgm:t>
    </dgm:pt>
    <dgm:pt modelId="{AF204F51-06C5-4F66-B05C-6A82382A9F02}" type="sibTrans" cxnId="{B5604EDD-1006-4C16-88E9-8D41F4DE04CC}">
      <dgm:prSet/>
      <dgm:spPr/>
      <dgm:t>
        <a:bodyPr/>
        <a:lstStyle/>
        <a:p>
          <a:endParaRPr lang="en-CA"/>
        </a:p>
      </dgm:t>
    </dgm:pt>
    <dgm:pt modelId="{13BA76BE-60EC-4E52-A32F-D8CA8CDFA4C9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Aug</a:t>
          </a:r>
        </a:p>
      </dgm:t>
    </dgm:pt>
    <dgm:pt modelId="{91DDE729-A0CC-4640-897B-35C98C14FA70}" type="parTrans" cxnId="{0BC9E53D-647E-4BA8-AD28-E6C0235A34CC}">
      <dgm:prSet/>
      <dgm:spPr/>
      <dgm:t>
        <a:bodyPr/>
        <a:lstStyle/>
        <a:p>
          <a:endParaRPr lang="en-CA"/>
        </a:p>
      </dgm:t>
    </dgm:pt>
    <dgm:pt modelId="{4B59D6EF-1DD7-4B4D-AB60-F497575501D0}" type="sibTrans" cxnId="{0BC9E53D-647E-4BA8-AD28-E6C0235A34CC}">
      <dgm:prSet/>
      <dgm:spPr/>
      <dgm:t>
        <a:bodyPr/>
        <a:lstStyle/>
        <a:p>
          <a:endParaRPr lang="en-CA"/>
        </a:p>
      </dgm:t>
    </dgm:pt>
    <dgm:pt modelId="{9D9D2EB0-ED17-4AA7-8EBA-EC2B7D5D61B5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Sep</a:t>
          </a:r>
        </a:p>
      </dgm:t>
    </dgm:pt>
    <dgm:pt modelId="{4DE57EB9-4061-4EAC-BC64-36F7C4DB6C66}" type="parTrans" cxnId="{9EE8CD45-FF1E-44AC-9AD2-2081658FE91D}">
      <dgm:prSet/>
      <dgm:spPr/>
      <dgm:t>
        <a:bodyPr/>
        <a:lstStyle/>
        <a:p>
          <a:endParaRPr lang="en-CA"/>
        </a:p>
      </dgm:t>
    </dgm:pt>
    <dgm:pt modelId="{87CF1083-D2D7-40FC-9E01-349A1E3529A3}" type="sibTrans" cxnId="{9EE8CD45-FF1E-44AC-9AD2-2081658FE91D}">
      <dgm:prSet/>
      <dgm:spPr/>
      <dgm:t>
        <a:bodyPr/>
        <a:lstStyle/>
        <a:p>
          <a:endParaRPr lang="en-CA"/>
        </a:p>
      </dgm:t>
    </dgm:pt>
    <dgm:pt modelId="{0775DDFA-3B98-43A5-A08E-9BB2E851DE77}">
      <dgm:prSet phldrT="[Text]" phldr="0"/>
      <dgm:spPr>
        <a:solidFill>
          <a:srgbClr val="00B0F0"/>
        </a:solidFill>
      </dgm:spPr>
      <dgm:t>
        <a:bodyPr/>
        <a:lstStyle/>
        <a:p>
          <a:r>
            <a:rPr lang="en-US"/>
            <a:t>Oct</a:t>
          </a:r>
        </a:p>
      </dgm:t>
    </dgm:pt>
    <dgm:pt modelId="{5AA2BF26-F44D-4043-9287-F5E29704EBC6}" type="parTrans" cxnId="{B4F7F1E4-3B53-4D8C-932D-70305E0E0742}">
      <dgm:prSet/>
      <dgm:spPr/>
      <dgm:t>
        <a:bodyPr/>
        <a:lstStyle/>
        <a:p>
          <a:endParaRPr lang="en-CA"/>
        </a:p>
      </dgm:t>
    </dgm:pt>
    <dgm:pt modelId="{80F6088B-A860-4F6E-B1CE-2A057F7E8D20}" type="sibTrans" cxnId="{B4F7F1E4-3B53-4D8C-932D-70305E0E0742}">
      <dgm:prSet/>
      <dgm:spPr/>
      <dgm:t>
        <a:bodyPr/>
        <a:lstStyle/>
        <a:p>
          <a:endParaRPr lang="en-CA"/>
        </a:p>
      </dgm:t>
    </dgm:pt>
    <dgm:pt modelId="{931DA6E1-EAA1-4786-AAEB-BDC83FE51FF5}">
      <dgm:prSet phldrT="[Text]" phldr="0"/>
      <dgm:spPr>
        <a:solidFill>
          <a:srgbClr val="00B0F0"/>
        </a:solidFill>
      </dgm:spPr>
      <dgm:t>
        <a:bodyPr/>
        <a:lstStyle/>
        <a:p>
          <a:r>
            <a:rPr lang="en-US"/>
            <a:t>Nov</a:t>
          </a:r>
        </a:p>
      </dgm:t>
    </dgm:pt>
    <dgm:pt modelId="{914C2DAD-A2DD-45C1-9B77-B0C4FC28CFDC}" type="parTrans" cxnId="{3623FEFD-590C-4C4A-8879-199F7DB3B345}">
      <dgm:prSet/>
      <dgm:spPr/>
      <dgm:t>
        <a:bodyPr/>
        <a:lstStyle/>
        <a:p>
          <a:endParaRPr lang="en-CA"/>
        </a:p>
      </dgm:t>
    </dgm:pt>
    <dgm:pt modelId="{A168C6E3-64B4-4114-9B9A-61E6C0D0B098}" type="sibTrans" cxnId="{3623FEFD-590C-4C4A-8879-199F7DB3B345}">
      <dgm:prSet/>
      <dgm:spPr/>
      <dgm:t>
        <a:bodyPr/>
        <a:lstStyle/>
        <a:p>
          <a:endParaRPr lang="en-CA"/>
        </a:p>
      </dgm:t>
    </dgm:pt>
    <dgm:pt modelId="{1B6F5FE2-83F8-40EE-837F-34C7E1CD4A08}">
      <dgm:prSet phldrT="[Text]" phldr="0"/>
      <dgm:spPr>
        <a:solidFill>
          <a:srgbClr val="00B0F0"/>
        </a:solidFill>
      </dgm:spPr>
      <dgm:t>
        <a:bodyPr/>
        <a:lstStyle/>
        <a:p>
          <a:r>
            <a:rPr lang="en-US"/>
            <a:t>Dec</a:t>
          </a:r>
        </a:p>
      </dgm:t>
    </dgm:pt>
    <dgm:pt modelId="{7215C94A-8DF9-47F6-99BA-6EC0430A741C}" type="parTrans" cxnId="{310A4B9E-0E0F-44BC-801B-0B7FAA5CB196}">
      <dgm:prSet/>
      <dgm:spPr/>
      <dgm:t>
        <a:bodyPr/>
        <a:lstStyle/>
        <a:p>
          <a:endParaRPr lang="en-CA"/>
        </a:p>
      </dgm:t>
    </dgm:pt>
    <dgm:pt modelId="{4201E13F-082F-4C94-893C-7D723CC0F6B1}" type="sibTrans" cxnId="{310A4B9E-0E0F-44BC-801B-0B7FAA5CB196}">
      <dgm:prSet/>
      <dgm:spPr/>
      <dgm:t>
        <a:bodyPr/>
        <a:lstStyle/>
        <a:p>
          <a:endParaRPr lang="en-CA"/>
        </a:p>
      </dgm:t>
    </dgm:pt>
    <dgm:pt modelId="{D9B46EC6-316E-4AA1-993C-688EBE214F15}">
      <dgm:prSet phldrT="[Text]" phldr="0"/>
      <dgm:spPr>
        <a:solidFill>
          <a:srgbClr val="FFCC00"/>
        </a:solidFill>
      </dgm:spPr>
      <dgm:t>
        <a:bodyPr/>
        <a:lstStyle/>
        <a:p>
          <a:r>
            <a:rPr lang="en-US"/>
            <a:t>Jan</a:t>
          </a:r>
        </a:p>
      </dgm:t>
    </dgm:pt>
    <dgm:pt modelId="{6873A33F-A4C4-4C96-941B-48D9C4EF7A44}" type="parTrans" cxnId="{ACE35FF2-7CD7-4217-9CED-3F7DF451EFBC}">
      <dgm:prSet/>
      <dgm:spPr/>
      <dgm:t>
        <a:bodyPr/>
        <a:lstStyle/>
        <a:p>
          <a:endParaRPr lang="en-CA"/>
        </a:p>
      </dgm:t>
    </dgm:pt>
    <dgm:pt modelId="{399DEFEF-637F-4175-A8C6-5BFBEA7F11B5}" type="sibTrans" cxnId="{ACE35FF2-7CD7-4217-9CED-3F7DF451EFBC}">
      <dgm:prSet/>
      <dgm:spPr/>
      <dgm:t>
        <a:bodyPr/>
        <a:lstStyle/>
        <a:p>
          <a:endParaRPr lang="en-CA"/>
        </a:p>
      </dgm:t>
    </dgm:pt>
    <dgm:pt modelId="{F04B06F5-F55D-4F37-96F5-737485E7EE87}">
      <dgm:prSet phldr="0"/>
      <dgm:spPr>
        <a:solidFill>
          <a:srgbClr val="92D050"/>
        </a:solidFill>
      </dgm:spPr>
      <dgm:t>
        <a:bodyPr/>
        <a:lstStyle/>
        <a:p>
          <a:pPr rtl="0"/>
          <a:r>
            <a:rPr lang="en-US"/>
            <a:t>Apr</a:t>
          </a:r>
        </a:p>
      </dgm:t>
    </dgm:pt>
    <dgm:pt modelId="{1034D452-1C3D-46DF-AF26-271C222822FD}" type="parTrans" cxnId="{12FA3B81-36B2-4773-A6B7-C6589BD4FE56}">
      <dgm:prSet/>
      <dgm:spPr/>
      <dgm:t>
        <a:bodyPr/>
        <a:lstStyle/>
        <a:p>
          <a:endParaRPr lang="en-US"/>
        </a:p>
      </dgm:t>
    </dgm:pt>
    <dgm:pt modelId="{EE290FB8-859B-4758-A468-2A8E48625E23}" type="sibTrans" cxnId="{12FA3B81-36B2-4773-A6B7-C6589BD4FE56}">
      <dgm:prSet/>
      <dgm:spPr/>
      <dgm:t>
        <a:bodyPr/>
        <a:lstStyle/>
        <a:p>
          <a:endParaRPr lang="en-US"/>
        </a:p>
      </dgm:t>
    </dgm:pt>
    <dgm:pt modelId="{E0B4D3D5-B5F5-4475-8E76-EB4C716678C4}">
      <dgm:prSet phldr="0"/>
      <dgm:spPr>
        <a:solidFill>
          <a:srgbClr val="92D050"/>
        </a:solidFill>
      </dgm:spPr>
      <dgm:t>
        <a:bodyPr/>
        <a:lstStyle/>
        <a:p>
          <a:pPr rtl="0"/>
          <a:r>
            <a:rPr lang="en-US"/>
            <a:t>May</a:t>
          </a:r>
        </a:p>
      </dgm:t>
    </dgm:pt>
    <dgm:pt modelId="{6A5C0A7B-40FA-44CE-BCD8-18869110B0C6}" type="parTrans" cxnId="{D0EB954C-3B39-4BA1-9991-355361736310}">
      <dgm:prSet/>
      <dgm:spPr/>
      <dgm:t>
        <a:bodyPr/>
        <a:lstStyle/>
        <a:p>
          <a:endParaRPr lang="en-US"/>
        </a:p>
      </dgm:t>
    </dgm:pt>
    <dgm:pt modelId="{38C1C99A-5186-4539-8550-0517786A60F5}" type="sibTrans" cxnId="{D0EB954C-3B39-4BA1-9991-355361736310}">
      <dgm:prSet/>
      <dgm:spPr/>
      <dgm:t>
        <a:bodyPr/>
        <a:lstStyle/>
        <a:p>
          <a:endParaRPr lang="en-US"/>
        </a:p>
      </dgm:t>
    </dgm:pt>
    <dgm:pt modelId="{0BA9C954-F55B-4ADB-AE46-463BB5754AD4}" type="pres">
      <dgm:prSet presAssocID="{C153BB16-D8B3-478C-A716-6AF1E1191C5F}" presName="Name0" presStyleCnt="0">
        <dgm:presLayoutVars>
          <dgm:dir/>
          <dgm:resizeHandles val="exact"/>
        </dgm:presLayoutVars>
      </dgm:prSet>
      <dgm:spPr/>
    </dgm:pt>
    <dgm:pt modelId="{8F62E6A3-5512-4463-96A0-A4273280154F}" type="pres">
      <dgm:prSet presAssocID="{F04B06F5-F55D-4F37-96F5-737485E7EE87}" presName="parTxOnly" presStyleLbl="node1" presStyleIdx="0" presStyleCnt="12">
        <dgm:presLayoutVars>
          <dgm:bulletEnabled val="1"/>
        </dgm:presLayoutVars>
      </dgm:prSet>
      <dgm:spPr/>
    </dgm:pt>
    <dgm:pt modelId="{5663C2EA-6C1B-45E4-AF80-6BA0B996DD03}" type="pres">
      <dgm:prSet presAssocID="{EE290FB8-859B-4758-A468-2A8E48625E23}" presName="parSpace" presStyleCnt="0"/>
      <dgm:spPr/>
    </dgm:pt>
    <dgm:pt modelId="{283131A3-F257-47CE-A3C9-1F08D02F88F4}" type="pres">
      <dgm:prSet presAssocID="{E0B4D3D5-B5F5-4475-8E76-EB4C716678C4}" presName="parTxOnly" presStyleLbl="node1" presStyleIdx="1" presStyleCnt="12">
        <dgm:presLayoutVars>
          <dgm:bulletEnabled val="1"/>
        </dgm:presLayoutVars>
      </dgm:prSet>
      <dgm:spPr/>
    </dgm:pt>
    <dgm:pt modelId="{AD2D05ED-B3BD-4738-92F4-D197E85F3D52}" type="pres">
      <dgm:prSet presAssocID="{38C1C99A-5186-4539-8550-0517786A60F5}" presName="parSpace" presStyleCnt="0"/>
      <dgm:spPr/>
    </dgm:pt>
    <dgm:pt modelId="{C83A4976-DEB5-446D-A6F4-8B791126DDA6}" type="pres">
      <dgm:prSet presAssocID="{790792B5-F1D3-4CC5-83F8-EB509FA7B4C8}" presName="parTxOnly" presStyleLbl="node1" presStyleIdx="2" presStyleCnt="12" custLinFactNeighborX="35194">
        <dgm:presLayoutVars>
          <dgm:bulletEnabled val="1"/>
        </dgm:presLayoutVars>
      </dgm:prSet>
      <dgm:spPr/>
    </dgm:pt>
    <dgm:pt modelId="{D76D7B0F-4E9B-4FD3-A356-A82EA7ED912B}" type="pres">
      <dgm:prSet presAssocID="{6B8D65A1-0376-4A49-861B-AEC6D5B59C18}" presName="parSpace" presStyleCnt="0"/>
      <dgm:spPr/>
    </dgm:pt>
    <dgm:pt modelId="{D984964E-525A-4078-84EE-EC8D0A64B043}" type="pres">
      <dgm:prSet presAssocID="{761B46FA-15BD-4468-B597-B3231707E894}" presName="parTxOnly" presStyleLbl="node1" presStyleIdx="3" presStyleCnt="12" custLinFactNeighborX="35194">
        <dgm:presLayoutVars>
          <dgm:bulletEnabled val="1"/>
        </dgm:presLayoutVars>
      </dgm:prSet>
      <dgm:spPr/>
    </dgm:pt>
    <dgm:pt modelId="{09E91E6C-5957-4625-A781-B1FA7F55AF2D}" type="pres">
      <dgm:prSet presAssocID="{AF204F51-06C5-4F66-B05C-6A82382A9F02}" presName="parSpace" presStyleCnt="0"/>
      <dgm:spPr/>
    </dgm:pt>
    <dgm:pt modelId="{9FF3D592-6B05-4BAF-88DA-55CB24EFD4C8}" type="pres">
      <dgm:prSet presAssocID="{13BA76BE-60EC-4E52-A32F-D8CA8CDFA4C9}" presName="parTxOnly" presStyleLbl="node1" presStyleIdx="4" presStyleCnt="12" custLinFactNeighborX="35194">
        <dgm:presLayoutVars>
          <dgm:bulletEnabled val="1"/>
        </dgm:presLayoutVars>
      </dgm:prSet>
      <dgm:spPr/>
    </dgm:pt>
    <dgm:pt modelId="{01DB0205-3658-4CAB-9DFB-E144CE352D0C}" type="pres">
      <dgm:prSet presAssocID="{4B59D6EF-1DD7-4B4D-AB60-F497575501D0}" presName="parSpace" presStyleCnt="0"/>
      <dgm:spPr/>
    </dgm:pt>
    <dgm:pt modelId="{2836F282-B209-4223-8DF7-9989CC90FA43}" type="pres">
      <dgm:prSet presAssocID="{9D9D2EB0-ED17-4AA7-8EBA-EC2B7D5D61B5}" presName="parTxOnly" presStyleLbl="node1" presStyleIdx="5" presStyleCnt="12">
        <dgm:presLayoutVars>
          <dgm:bulletEnabled val="1"/>
        </dgm:presLayoutVars>
      </dgm:prSet>
      <dgm:spPr/>
    </dgm:pt>
    <dgm:pt modelId="{50C6EB9D-B8B3-4D32-A08C-7467AE329697}" type="pres">
      <dgm:prSet presAssocID="{87CF1083-D2D7-40FC-9E01-349A1E3529A3}" presName="parSpace" presStyleCnt="0"/>
      <dgm:spPr/>
    </dgm:pt>
    <dgm:pt modelId="{BA57150C-AFE2-41AE-8B6A-6FE8BFE847DB}" type="pres">
      <dgm:prSet presAssocID="{0775DDFA-3B98-43A5-A08E-9BB2E851DE77}" presName="parTxOnly" presStyleLbl="node1" presStyleIdx="6" presStyleCnt="12">
        <dgm:presLayoutVars>
          <dgm:bulletEnabled val="1"/>
        </dgm:presLayoutVars>
      </dgm:prSet>
      <dgm:spPr/>
    </dgm:pt>
    <dgm:pt modelId="{5BE30BF7-CAF7-49DA-A097-AE75466A3BD8}" type="pres">
      <dgm:prSet presAssocID="{80F6088B-A860-4F6E-B1CE-2A057F7E8D20}" presName="parSpace" presStyleCnt="0"/>
      <dgm:spPr/>
    </dgm:pt>
    <dgm:pt modelId="{00F2449D-209D-4E6E-ABA9-986E122236A3}" type="pres">
      <dgm:prSet presAssocID="{931DA6E1-EAA1-4786-AAEB-BDC83FE51FF5}" presName="parTxOnly" presStyleLbl="node1" presStyleIdx="7" presStyleCnt="12">
        <dgm:presLayoutVars>
          <dgm:bulletEnabled val="1"/>
        </dgm:presLayoutVars>
      </dgm:prSet>
      <dgm:spPr/>
    </dgm:pt>
    <dgm:pt modelId="{4B01C01A-D649-43CE-80EE-7E1139EA291C}" type="pres">
      <dgm:prSet presAssocID="{A168C6E3-64B4-4114-9B9A-61E6C0D0B098}" presName="parSpace" presStyleCnt="0"/>
      <dgm:spPr/>
    </dgm:pt>
    <dgm:pt modelId="{5747F7A5-8D73-455B-A531-BA3D73259B4E}" type="pres">
      <dgm:prSet presAssocID="{1B6F5FE2-83F8-40EE-837F-34C7E1CD4A08}" presName="parTxOnly" presStyleLbl="node1" presStyleIdx="8" presStyleCnt="12">
        <dgm:presLayoutVars>
          <dgm:bulletEnabled val="1"/>
        </dgm:presLayoutVars>
      </dgm:prSet>
      <dgm:spPr/>
    </dgm:pt>
    <dgm:pt modelId="{CF5249B5-1470-4122-880E-11C495EE19F0}" type="pres">
      <dgm:prSet presAssocID="{4201E13F-082F-4C94-893C-7D723CC0F6B1}" presName="parSpace" presStyleCnt="0"/>
      <dgm:spPr/>
    </dgm:pt>
    <dgm:pt modelId="{1D1666E9-32F7-4633-8E09-3B889623FB6F}" type="pres">
      <dgm:prSet presAssocID="{D9B46EC6-316E-4AA1-993C-688EBE214F15}" presName="parTxOnly" presStyleLbl="node1" presStyleIdx="9" presStyleCnt="12">
        <dgm:presLayoutVars>
          <dgm:bulletEnabled val="1"/>
        </dgm:presLayoutVars>
      </dgm:prSet>
      <dgm:spPr/>
    </dgm:pt>
    <dgm:pt modelId="{0AB00637-2726-4C0D-9A31-BEB221505A04}" type="pres">
      <dgm:prSet presAssocID="{399DEFEF-637F-4175-A8C6-5BFBEA7F11B5}" presName="parSpace" presStyleCnt="0"/>
      <dgm:spPr/>
    </dgm:pt>
    <dgm:pt modelId="{D0A8DAAF-A7CE-4927-AE6A-09FB0AA1616F}" type="pres">
      <dgm:prSet presAssocID="{0F6E90F5-9DD9-444C-8E5B-D0FFB329EE29}" presName="parTxOnly" presStyleLbl="node1" presStyleIdx="10" presStyleCnt="12">
        <dgm:presLayoutVars>
          <dgm:bulletEnabled val="1"/>
        </dgm:presLayoutVars>
      </dgm:prSet>
      <dgm:spPr/>
    </dgm:pt>
    <dgm:pt modelId="{1AA9A098-FD53-4812-9617-0143023BE5E6}" type="pres">
      <dgm:prSet presAssocID="{BC043DD2-5B17-48AE-A6BC-056840F6C5F3}" presName="parSpace" presStyleCnt="0"/>
      <dgm:spPr/>
    </dgm:pt>
    <dgm:pt modelId="{BB6BD8DE-0E8D-48C4-A1D1-2A345A0A07A2}" type="pres">
      <dgm:prSet presAssocID="{EF28DCE5-C7A3-4698-852D-A7865D9A3531}" presName="parTxOnly" presStyleLbl="node1" presStyleIdx="11" presStyleCnt="12">
        <dgm:presLayoutVars>
          <dgm:bulletEnabled val="1"/>
        </dgm:presLayoutVars>
      </dgm:prSet>
      <dgm:spPr/>
    </dgm:pt>
  </dgm:ptLst>
  <dgm:cxnLst>
    <dgm:cxn modelId="{2A9C8A16-52B7-4416-A3C8-6524DE9003D7}" type="presOf" srcId="{13BA76BE-60EC-4E52-A32F-D8CA8CDFA4C9}" destId="{9FF3D592-6B05-4BAF-88DA-55CB24EFD4C8}" srcOrd="0" destOrd="0" presId="urn:microsoft.com/office/officeart/2005/8/layout/hChevron3"/>
    <dgm:cxn modelId="{C39C6A26-444F-434A-B6F9-7589A2E6B56F}" type="presOf" srcId="{D9B46EC6-316E-4AA1-993C-688EBE214F15}" destId="{1D1666E9-32F7-4633-8E09-3B889623FB6F}" srcOrd="0" destOrd="0" presId="urn:microsoft.com/office/officeart/2005/8/layout/hChevron3"/>
    <dgm:cxn modelId="{995E662A-C39F-492A-AF24-0222123F3BAA}" type="presOf" srcId="{1B6F5FE2-83F8-40EE-837F-34C7E1CD4A08}" destId="{5747F7A5-8D73-455B-A531-BA3D73259B4E}" srcOrd="0" destOrd="0" presId="urn:microsoft.com/office/officeart/2005/8/layout/hChevron3"/>
    <dgm:cxn modelId="{0BC9E53D-647E-4BA8-AD28-E6C0235A34CC}" srcId="{C153BB16-D8B3-478C-A716-6AF1E1191C5F}" destId="{13BA76BE-60EC-4E52-A32F-D8CA8CDFA4C9}" srcOrd="4" destOrd="0" parTransId="{91DDE729-A0CC-4640-897B-35C98C14FA70}" sibTransId="{4B59D6EF-1DD7-4B4D-AB60-F497575501D0}"/>
    <dgm:cxn modelId="{D7B5C45D-ED6C-4C24-A10D-0CC2F65EA1F7}" type="presOf" srcId="{0775DDFA-3B98-43A5-A08E-9BB2E851DE77}" destId="{BA57150C-AFE2-41AE-8B6A-6FE8BFE847DB}" srcOrd="0" destOrd="0" presId="urn:microsoft.com/office/officeart/2005/8/layout/hChevron3"/>
    <dgm:cxn modelId="{9EE8CD45-FF1E-44AC-9AD2-2081658FE91D}" srcId="{C153BB16-D8B3-478C-A716-6AF1E1191C5F}" destId="{9D9D2EB0-ED17-4AA7-8EBA-EC2B7D5D61B5}" srcOrd="5" destOrd="0" parTransId="{4DE57EB9-4061-4EAC-BC64-36F7C4DB6C66}" sibTransId="{87CF1083-D2D7-40FC-9E01-349A1E3529A3}"/>
    <dgm:cxn modelId="{D0EB954C-3B39-4BA1-9991-355361736310}" srcId="{C153BB16-D8B3-478C-A716-6AF1E1191C5F}" destId="{E0B4D3D5-B5F5-4475-8E76-EB4C716678C4}" srcOrd="1" destOrd="0" parTransId="{6A5C0A7B-40FA-44CE-BCD8-18869110B0C6}" sibTransId="{38C1C99A-5186-4539-8550-0517786A60F5}"/>
    <dgm:cxn modelId="{294C284D-057A-4240-B304-8E1037198CDB}" type="presOf" srcId="{C153BB16-D8B3-478C-A716-6AF1E1191C5F}" destId="{0BA9C954-F55B-4ADB-AE46-463BB5754AD4}" srcOrd="0" destOrd="0" presId="urn:microsoft.com/office/officeart/2005/8/layout/hChevron3"/>
    <dgm:cxn modelId="{12FA3B81-36B2-4773-A6B7-C6589BD4FE56}" srcId="{C153BB16-D8B3-478C-A716-6AF1E1191C5F}" destId="{F04B06F5-F55D-4F37-96F5-737485E7EE87}" srcOrd="0" destOrd="0" parTransId="{1034D452-1C3D-46DF-AF26-271C222822FD}" sibTransId="{EE290FB8-859B-4758-A468-2A8E48625E23}"/>
    <dgm:cxn modelId="{7F290E83-E8AC-4E37-A49D-D3C14B7D3E62}" type="presOf" srcId="{0F6E90F5-9DD9-444C-8E5B-D0FFB329EE29}" destId="{D0A8DAAF-A7CE-4927-AE6A-09FB0AA1616F}" srcOrd="0" destOrd="0" presId="urn:microsoft.com/office/officeart/2005/8/layout/hChevron3"/>
    <dgm:cxn modelId="{4AA28B8A-982B-432B-8920-8B9ED6909CCB}" type="presOf" srcId="{E0B4D3D5-B5F5-4475-8E76-EB4C716678C4}" destId="{283131A3-F257-47CE-A3C9-1F08D02F88F4}" srcOrd="0" destOrd="0" presId="urn:microsoft.com/office/officeart/2005/8/layout/hChevron3"/>
    <dgm:cxn modelId="{35C0198D-A03A-43FB-AD37-0E5382CEFDF0}" type="presOf" srcId="{EF28DCE5-C7A3-4698-852D-A7865D9A3531}" destId="{BB6BD8DE-0E8D-48C4-A1D1-2A345A0A07A2}" srcOrd="0" destOrd="0" presId="urn:microsoft.com/office/officeart/2005/8/layout/hChevron3"/>
    <dgm:cxn modelId="{A37E528D-EC4D-45A7-A50F-5977EDC653B7}" srcId="{C153BB16-D8B3-478C-A716-6AF1E1191C5F}" destId="{0F6E90F5-9DD9-444C-8E5B-D0FFB329EE29}" srcOrd="10" destOrd="0" parTransId="{2AFC25A3-4C62-42D4-8A02-328C98775940}" sibTransId="{BC043DD2-5B17-48AE-A6BC-056840F6C5F3}"/>
    <dgm:cxn modelId="{310A4B9E-0E0F-44BC-801B-0B7FAA5CB196}" srcId="{C153BB16-D8B3-478C-A716-6AF1E1191C5F}" destId="{1B6F5FE2-83F8-40EE-837F-34C7E1CD4A08}" srcOrd="8" destOrd="0" parTransId="{7215C94A-8DF9-47F6-99BA-6EC0430A741C}" sibTransId="{4201E13F-082F-4C94-893C-7D723CC0F6B1}"/>
    <dgm:cxn modelId="{629601A9-1FFB-4123-8136-EFF6795E3C33}" srcId="{C153BB16-D8B3-478C-A716-6AF1E1191C5F}" destId="{EF28DCE5-C7A3-4698-852D-A7865D9A3531}" srcOrd="11" destOrd="0" parTransId="{40B7B85E-5D76-4B30-9C2E-E6B388426E6E}" sibTransId="{008C554F-76B3-4CAC-B2DA-2A110FC572CA}"/>
    <dgm:cxn modelId="{D90D1FAE-91E2-4AAE-89FF-AEA71848CF53}" srcId="{C153BB16-D8B3-478C-A716-6AF1E1191C5F}" destId="{790792B5-F1D3-4CC5-83F8-EB509FA7B4C8}" srcOrd="2" destOrd="0" parTransId="{6FA47BA1-AE18-4BA3-A650-BF9857CF6F37}" sibTransId="{6B8D65A1-0376-4A49-861B-AEC6D5B59C18}"/>
    <dgm:cxn modelId="{2DCEA5B4-E246-4886-8677-B0D38C87C90A}" type="presOf" srcId="{931DA6E1-EAA1-4786-AAEB-BDC83FE51FF5}" destId="{00F2449D-209D-4E6E-ABA9-986E122236A3}" srcOrd="0" destOrd="0" presId="urn:microsoft.com/office/officeart/2005/8/layout/hChevron3"/>
    <dgm:cxn modelId="{8B78B2CB-ACE4-4915-B251-96C47A3EFA30}" type="presOf" srcId="{761B46FA-15BD-4468-B597-B3231707E894}" destId="{D984964E-525A-4078-84EE-EC8D0A64B043}" srcOrd="0" destOrd="0" presId="urn:microsoft.com/office/officeart/2005/8/layout/hChevron3"/>
    <dgm:cxn modelId="{B5604EDD-1006-4C16-88E9-8D41F4DE04CC}" srcId="{C153BB16-D8B3-478C-A716-6AF1E1191C5F}" destId="{761B46FA-15BD-4468-B597-B3231707E894}" srcOrd="3" destOrd="0" parTransId="{B055B02E-46FA-4B62-A1FB-16E571268748}" sibTransId="{AF204F51-06C5-4F66-B05C-6A82382A9F02}"/>
    <dgm:cxn modelId="{B4C0F8E2-982C-4475-BAC3-B81D40B4D4AC}" type="presOf" srcId="{F04B06F5-F55D-4F37-96F5-737485E7EE87}" destId="{8F62E6A3-5512-4463-96A0-A4273280154F}" srcOrd="0" destOrd="0" presId="urn:microsoft.com/office/officeart/2005/8/layout/hChevron3"/>
    <dgm:cxn modelId="{B4F7F1E4-3B53-4D8C-932D-70305E0E0742}" srcId="{C153BB16-D8B3-478C-A716-6AF1E1191C5F}" destId="{0775DDFA-3B98-43A5-A08E-9BB2E851DE77}" srcOrd="6" destOrd="0" parTransId="{5AA2BF26-F44D-4043-9287-F5E29704EBC6}" sibTransId="{80F6088B-A860-4F6E-B1CE-2A057F7E8D20}"/>
    <dgm:cxn modelId="{ACE35FF2-7CD7-4217-9CED-3F7DF451EFBC}" srcId="{C153BB16-D8B3-478C-A716-6AF1E1191C5F}" destId="{D9B46EC6-316E-4AA1-993C-688EBE214F15}" srcOrd="9" destOrd="0" parTransId="{6873A33F-A4C4-4C96-941B-48D9C4EF7A44}" sibTransId="{399DEFEF-637F-4175-A8C6-5BFBEA7F11B5}"/>
    <dgm:cxn modelId="{61DC2AF8-4A77-495E-80B5-B35D87A2737D}" type="presOf" srcId="{9D9D2EB0-ED17-4AA7-8EBA-EC2B7D5D61B5}" destId="{2836F282-B209-4223-8DF7-9989CC90FA43}" srcOrd="0" destOrd="0" presId="urn:microsoft.com/office/officeart/2005/8/layout/hChevron3"/>
    <dgm:cxn modelId="{02E15DFD-8100-47C8-A25F-1EA6B1C8475E}" type="presOf" srcId="{790792B5-F1D3-4CC5-83F8-EB509FA7B4C8}" destId="{C83A4976-DEB5-446D-A6F4-8B791126DDA6}" srcOrd="0" destOrd="0" presId="urn:microsoft.com/office/officeart/2005/8/layout/hChevron3"/>
    <dgm:cxn modelId="{3623FEFD-590C-4C4A-8879-199F7DB3B345}" srcId="{C153BB16-D8B3-478C-A716-6AF1E1191C5F}" destId="{931DA6E1-EAA1-4786-AAEB-BDC83FE51FF5}" srcOrd="7" destOrd="0" parTransId="{914C2DAD-A2DD-45C1-9B77-B0C4FC28CFDC}" sibTransId="{A168C6E3-64B4-4114-9B9A-61E6C0D0B098}"/>
    <dgm:cxn modelId="{143E22BB-A55B-407C-BC38-813B7746FFAE}" type="presParOf" srcId="{0BA9C954-F55B-4ADB-AE46-463BB5754AD4}" destId="{8F62E6A3-5512-4463-96A0-A4273280154F}" srcOrd="0" destOrd="0" presId="urn:microsoft.com/office/officeart/2005/8/layout/hChevron3"/>
    <dgm:cxn modelId="{E7753AF7-EF0D-4EAF-BC46-5A8DB654088A}" type="presParOf" srcId="{0BA9C954-F55B-4ADB-AE46-463BB5754AD4}" destId="{5663C2EA-6C1B-45E4-AF80-6BA0B996DD03}" srcOrd="1" destOrd="0" presId="urn:microsoft.com/office/officeart/2005/8/layout/hChevron3"/>
    <dgm:cxn modelId="{D8F6A09F-35C2-4476-808D-45BABDE10EE6}" type="presParOf" srcId="{0BA9C954-F55B-4ADB-AE46-463BB5754AD4}" destId="{283131A3-F257-47CE-A3C9-1F08D02F88F4}" srcOrd="2" destOrd="0" presId="urn:microsoft.com/office/officeart/2005/8/layout/hChevron3"/>
    <dgm:cxn modelId="{10F3A19E-C03B-4DF2-AC8D-4B536A5510B5}" type="presParOf" srcId="{0BA9C954-F55B-4ADB-AE46-463BB5754AD4}" destId="{AD2D05ED-B3BD-4738-92F4-D197E85F3D52}" srcOrd="3" destOrd="0" presId="urn:microsoft.com/office/officeart/2005/8/layout/hChevron3"/>
    <dgm:cxn modelId="{3A9A30C5-9677-4FA2-978B-1E038754FA39}" type="presParOf" srcId="{0BA9C954-F55B-4ADB-AE46-463BB5754AD4}" destId="{C83A4976-DEB5-446D-A6F4-8B791126DDA6}" srcOrd="4" destOrd="0" presId="urn:microsoft.com/office/officeart/2005/8/layout/hChevron3"/>
    <dgm:cxn modelId="{B5DD8659-EC4C-4BFB-8DE3-BDDBB26BD90A}" type="presParOf" srcId="{0BA9C954-F55B-4ADB-AE46-463BB5754AD4}" destId="{D76D7B0F-4E9B-4FD3-A356-A82EA7ED912B}" srcOrd="5" destOrd="0" presId="urn:microsoft.com/office/officeart/2005/8/layout/hChevron3"/>
    <dgm:cxn modelId="{631513AA-2BB8-45BF-8583-FBEBFD55CFF9}" type="presParOf" srcId="{0BA9C954-F55B-4ADB-AE46-463BB5754AD4}" destId="{D984964E-525A-4078-84EE-EC8D0A64B043}" srcOrd="6" destOrd="0" presId="urn:microsoft.com/office/officeart/2005/8/layout/hChevron3"/>
    <dgm:cxn modelId="{E1122D2E-CA68-48EF-A2FC-83E23426D418}" type="presParOf" srcId="{0BA9C954-F55B-4ADB-AE46-463BB5754AD4}" destId="{09E91E6C-5957-4625-A781-B1FA7F55AF2D}" srcOrd="7" destOrd="0" presId="urn:microsoft.com/office/officeart/2005/8/layout/hChevron3"/>
    <dgm:cxn modelId="{17B5DEE3-7A36-47FC-83E4-8F30F97A4278}" type="presParOf" srcId="{0BA9C954-F55B-4ADB-AE46-463BB5754AD4}" destId="{9FF3D592-6B05-4BAF-88DA-55CB24EFD4C8}" srcOrd="8" destOrd="0" presId="urn:microsoft.com/office/officeart/2005/8/layout/hChevron3"/>
    <dgm:cxn modelId="{D7194A69-5C72-4C3E-A83E-0F18269C9E9C}" type="presParOf" srcId="{0BA9C954-F55B-4ADB-AE46-463BB5754AD4}" destId="{01DB0205-3658-4CAB-9DFB-E144CE352D0C}" srcOrd="9" destOrd="0" presId="urn:microsoft.com/office/officeart/2005/8/layout/hChevron3"/>
    <dgm:cxn modelId="{64C40EA9-6BD7-47A9-885D-648A0BEA20B3}" type="presParOf" srcId="{0BA9C954-F55B-4ADB-AE46-463BB5754AD4}" destId="{2836F282-B209-4223-8DF7-9989CC90FA43}" srcOrd="10" destOrd="0" presId="urn:microsoft.com/office/officeart/2005/8/layout/hChevron3"/>
    <dgm:cxn modelId="{085106A1-CFC7-4EE3-91F7-637A2A7F8498}" type="presParOf" srcId="{0BA9C954-F55B-4ADB-AE46-463BB5754AD4}" destId="{50C6EB9D-B8B3-4D32-A08C-7467AE329697}" srcOrd="11" destOrd="0" presId="urn:microsoft.com/office/officeart/2005/8/layout/hChevron3"/>
    <dgm:cxn modelId="{AECAD391-D91F-4CBF-B300-EA3F52CF0578}" type="presParOf" srcId="{0BA9C954-F55B-4ADB-AE46-463BB5754AD4}" destId="{BA57150C-AFE2-41AE-8B6A-6FE8BFE847DB}" srcOrd="12" destOrd="0" presId="urn:microsoft.com/office/officeart/2005/8/layout/hChevron3"/>
    <dgm:cxn modelId="{3CFC2C8E-C77A-4471-AB9C-3D25A6631F43}" type="presParOf" srcId="{0BA9C954-F55B-4ADB-AE46-463BB5754AD4}" destId="{5BE30BF7-CAF7-49DA-A097-AE75466A3BD8}" srcOrd="13" destOrd="0" presId="urn:microsoft.com/office/officeart/2005/8/layout/hChevron3"/>
    <dgm:cxn modelId="{3D2D5E50-5F2F-43CB-9856-D3336D320F9B}" type="presParOf" srcId="{0BA9C954-F55B-4ADB-AE46-463BB5754AD4}" destId="{00F2449D-209D-4E6E-ABA9-986E122236A3}" srcOrd="14" destOrd="0" presId="urn:microsoft.com/office/officeart/2005/8/layout/hChevron3"/>
    <dgm:cxn modelId="{8DF7885C-3510-48FB-B908-6581388F7F71}" type="presParOf" srcId="{0BA9C954-F55B-4ADB-AE46-463BB5754AD4}" destId="{4B01C01A-D649-43CE-80EE-7E1139EA291C}" srcOrd="15" destOrd="0" presId="urn:microsoft.com/office/officeart/2005/8/layout/hChevron3"/>
    <dgm:cxn modelId="{D9B66716-7979-4ECA-A7C1-8DC3502551B7}" type="presParOf" srcId="{0BA9C954-F55B-4ADB-AE46-463BB5754AD4}" destId="{5747F7A5-8D73-455B-A531-BA3D73259B4E}" srcOrd="16" destOrd="0" presId="urn:microsoft.com/office/officeart/2005/8/layout/hChevron3"/>
    <dgm:cxn modelId="{9ABC5E85-C9F4-480E-984E-5E270C7E30C1}" type="presParOf" srcId="{0BA9C954-F55B-4ADB-AE46-463BB5754AD4}" destId="{CF5249B5-1470-4122-880E-11C495EE19F0}" srcOrd="17" destOrd="0" presId="urn:microsoft.com/office/officeart/2005/8/layout/hChevron3"/>
    <dgm:cxn modelId="{B2E88C12-47F2-49D1-9380-31FD0E0CB990}" type="presParOf" srcId="{0BA9C954-F55B-4ADB-AE46-463BB5754AD4}" destId="{1D1666E9-32F7-4633-8E09-3B889623FB6F}" srcOrd="18" destOrd="0" presId="urn:microsoft.com/office/officeart/2005/8/layout/hChevron3"/>
    <dgm:cxn modelId="{CB69C97A-C233-4C2E-8716-A2EF6129D85F}" type="presParOf" srcId="{0BA9C954-F55B-4ADB-AE46-463BB5754AD4}" destId="{0AB00637-2726-4C0D-9A31-BEB221505A04}" srcOrd="19" destOrd="0" presId="urn:microsoft.com/office/officeart/2005/8/layout/hChevron3"/>
    <dgm:cxn modelId="{C1B5BA57-13FC-46F9-B5BD-C6C71EAFFE3B}" type="presParOf" srcId="{0BA9C954-F55B-4ADB-AE46-463BB5754AD4}" destId="{D0A8DAAF-A7CE-4927-AE6A-09FB0AA1616F}" srcOrd="20" destOrd="0" presId="urn:microsoft.com/office/officeart/2005/8/layout/hChevron3"/>
    <dgm:cxn modelId="{1FFA98EC-6537-4B95-B4B6-CDE63A0118FE}" type="presParOf" srcId="{0BA9C954-F55B-4ADB-AE46-463BB5754AD4}" destId="{1AA9A098-FD53-4812-9617-0143023BE5E6}" srcOrd="21" destOrd="0" presId="urn:microsoft.com/office/officeart/2005/8/layout/hChevron3"/>
    <dgm:cxn modelId="{2D794279-A214-46D6-AF98-EF58F4897246}" type="presParOf" srcId="{0BA9C954-F55B-4ADB-AE46-463BB5754AD4}" destId="{BB6BD8DE-0E8D-48C4-A1D1-2A345A0A07A2}" srcOrd="2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9F62F-098C-4C93-A23A-C7EDDB398E87}">
      <dsp:nvSpPr>
        <dsp:cNvPr id="0" name=""/>
        <dsp:cNvSpPr/>
      </dsp:nvSpPr>
      <dsp:spPr>
        <a:xfrm rot="5400000">
          <a:off x="-74709" y="106305"/>
          <a:ext cx="498060" cy="34864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1</a:t>
          </a:r>
        </a:p>
      </dsp:txBody>
      <dsp:txXfrm rot="-5400000">
        <a:off x="0" y="205917"/>
        <a:ext cx="348642" cy="149418"/>
      </dsp:txXfrm>
    </dsp:sp>
    <dsp:sp modelId="{DC4A1CE7-53C3-4BFB-87B9-B4C7338DBEEC}">
      <dsp:nvSpPr>
        <dsp:cNvPr id="0" name=""/>
        <dsp:cNvSpPr/>
      </dsp:nvSpPr>
      <dsp:spPr>
        <a:xfrm rot="5400000">
          <a:off x="3029631" y="-2650363"/>
          <a:ext cx="340461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VP Academic strikes Steering Committee</a:t>
          </a:r>
        </a:p>
      </dsp:txBody>
      <dsp:txXfrm rot="-5400000">
        <a:off x="348642" y="47246"/>
        <a:ext cx="5685819" cy="307221"/>
      </dsp:txXfrm>
    </dsp:sp>
    <dsp:sp modelId="{81C19E5F-E586-41EE-BDEA-B648BCC5F3BC}">
      <dsp:nvSpPr>
        <dsp:cNvPr id="0" name=""/>
        <dsp:cNvSpPr/>
      </dsp:nvSpPr>
      <dsp:spPr>
        <a:xfrm rot="5400000">
          <a:off x="-48348" y="565385"/>
          <a:ext cx="498060" cy="34864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2</a:t>
          </a:r>
        </a:p>
      </dsp:txBody>
      <dsp:txXfrm rot="-5400000">
        <a:off x="26361" y="664997"/>
        <a:ext cx="348642" cy="149418"/>
      </dsp:txXfrm>
    </dsp:sp>
    <dsp:sp modelId="{64DEB20E-7B02-4BCD-8C4C-EDCF95D6C7DE}">
      <dsp:nvSpPr>
        <dsp:cNvPr id="0" name=""/>
        <dsp:cNvSpPr/>
      </dsp:nvSpPr>
      <dsp:spPr>
        <a:xfrm rot="5400000">
          <a:off x="3042665" y="-2202459"/>
          <a:ext cx="332185" cy="568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Steering Committee holds initial meeting</a:t>
          </a:r>
        </a:p>
      </dsp:txBody>
      <dsp:txXfrm rot="-5400000">
        <a:off x="366434" y="489988"/>
        <a:ext cx="5668431" cy="299753"/>
      </dsp:txXfrm>
    </dsp:sp>
    <dsp:sp modelId="{4BE56503-C9AD-40B6-9A9F-0B2473C7E00B}">
      <dsp:nvSpPr>
        <dsp:cNvPr id="0" name=""/>
        <dsp:cNvSpPr/>
      </dsp:nvSpPr>
      <dsp:spPr>
        <a:xfrm rot="5400000">
          <a:off x="-74709" y="990039"/>
          <a:ext cx="498060" cy="34864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3</a:t>
          </a:r>
        </a:p>
      </dsp:txBody>
      <dsp:txXfrm rot="-5400000">
        <a:off x="0" y="1089651"/>
        <a:ext cx="348642" cy="149418"/>
      </dsp:txXfrm>
    </dsp:sp>
    <dsp:sp modelId="{E44F1C6C-1C94-4F0F-83F8-A79CAECAF0C7}">
      <dsp:nvSpPr>
        <dsp:cNvPr id="0" name=""/>
        <dsp:cNvSpPr/>
      </dsp:nvSpPr>
      <dsp:spPr>
        <a:xfrm rot="5400000">
          <a:off x="3037992" y="-1779699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Department conducts self-study and writes report</a:t>
          </a:r>
        </a:p>
      </dsp:txBody>
      <dsp:txXfrm rot="-5400000">
        <a:off x="348642" y="925455"/>
        <a:ext cx="5686635" cy="292131"/>
      </dsp:txXfrm>
    </dsp:sp>
    <dsp:sp modelId="{7AFFEBF6-D1E8-4533-970F-F7D2D1F0C360}">
      <dsp:nvSpPr>
        <dsp:cNvPr id="0" name=""/>
        <dsp:cNvSpPr/>
      </dsp:nvSpPr>
      <dsp:spPr>
        <a:xfrm rot="5400000">
          <a:off x="-74709" y="1444324"/>
          <a:ext cx="498060" cy="34864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4</a:t>
          </a:r>
        </a:p>
      </dsp:txBody>
      <dsp:txXfrm rot="-5400000">
        <a:off x="0" y="1543936"/>
        <a:ext cx="348642" cy="149418"/>
      </dsp:txXfrm>
    </dsp:sp>
    <dsp:sp modelId="{EDD941D1-6CA7-4DC1-8BDC-4BF5DBA2B2C3}">
      <dsp:nvSpPr>
        <dsp:cNvPr id="0" name=""/>
        <dsp:cNvSpPr/>
      </dsp:nvSpPr>
      <dsp:spPr>
        <a:xfrm rot="5400000">
          <a:off x="3028134" y="-1321056"/>
          <a:ext cx="343455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Department presents self-study report to the Steering Committee for approval </a:t>
          </a:r>
        </a:p>
      </dsp:txBody>
      <dsp:txXfrm rot="-5400000">
        <a:off x="348642" y="1375202"/>
        <a:ext cx="5685673" cy="309923"/>
      </dsp:txXfrm>
    </dsp:sp>
    <dsp:sp modelId="{C4E81030-7EDC-4FD3-844D-A76573255C2E}">
      <dsp:nvSpPr>
        <dsp:cNvPr id="0" name=""/>
        <dsp:cNvSpPr/>
      </dsp:nvSpPr>
      <dsp:spPr>
        <a:xfrm rot="5400000">
          <a:off x="-74709" y="1888752"/>
          <a:ext cx="498060" cy="3486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5</a:t>
          </a:r>
        </a:p>
      </dsp:txBody>
      <dsp:txXfrm rot="-5400000">
        <a:off x="0" y="1988364"/>
        <a:ext cx="348642" cy="149418"/>
      </dsp:txXfrm>
    </dsp:sp>
    <dsp:sp modelId="{FF10859C-0642-4A79-A8AF-BE2CF67F95A7}">
      <dsp:nvSpPr>
        <dsp:cNvPr id="0" name=""/>
        <dsp:cNvSpPr/>
      </dsp:nvSpPr>
      <dsp:spPr>
        <a:xfrm rot="5400000">
          <a:off x="3037992" y="-886214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Self-study report is presented to External Review Team</a:t>
          </a:r>
        </a:p>
      </dsp:txBody>
      <dsp:txXfrm rot="-5400000">
        <a:off x="348642" y="1818940"/>
        <a:ext cx="5686635" cy="292131"/>
      </dsp:txXfrm>
    </dsp:sp>
    <dsp:sp modelId="{150E4C84-773D-4FBB-BDFF-475494D742E5}">
      <dsp:nvSpPr>
        <dsp:cNvPr id="0" name=""/>
        <dsp:cNvSpPr/>
      </dsp:nvSpPr>
      <dsp:spPr>
        <a:xfrm rot="5400000">
          <a:off x="-74709" y="2333179"/>
          <a:ext cx="498060" cy="3486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6</a:t>
          </a:r>
        </a:p>
      </dsp:txBody>
      <dsp:txXfrm rot="-5400000">
        <a:off x="0" y="2432791"/>
        <a:ext cx="348642" cy="149418"/>
      </dsp:txXfrm>
    </dsp:sp>
    <dsp:sp modelId="{8C3A1BF4-CCBE-4811-A2BB-444AFE4718C6}">
      <dsp:nvSpPr>
        <dsp:cNvPr id="0" name=""/>
        <dsp:cNvSpPr/>
      </dsp:nvSpPr>
      <dsp:spPr>
        <a:xfrm rot="5400000">
          <a:off x="3037992" y="-438769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External Review Team visits VCC</a:t>
          </a:r>
        </a:p>
      </dsp:txBody>
      <dsp:txXfrm rot="-5400000">
        <a:off x="348642" y="2266385"/>
        <a:ext cx="5686635" cy="292131"/>
      </dsp:txXfrm>
    </dsp:sp>
    <dsp:sp modelId="{2200FCD0-867C-4215-A2A3-6FB9E5450D85}">
      <dsp:nvSpPr>
        <dsp:cNvPr id="0" name=""/>
        <dsp:cNvSpPr/>
      </dsp:nvSpPr>
      <dsp:spPr>
        <a:xfrm rot="5400000">
          <a:off x="-74709" y="2768557"/>
          <a:ext cx="498060" cy="3486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7</a:t>
          </a:r>
        </a:p>
      </dsp:txBody>
      <dsp:txXfrm rot="-5400000">
        <a:off x="0" y="2868169"/>
        <a:ext cx="348642" cy="149418"/>
      </dsp:txXfrm>
    </dsp:sp>
    <dsp:sp modelId="{274FD96F-ECDC-4A07-902D-7B47F336E399}">
      <dsp:nvSpPr>
        <dsp:cNvPr id="0" name=""/>
        <dsp:cNvSpPr/>
      </dsp:nvSpPr>
      <dsp:spPr>
        <a:xfrm rot="5400000">
          <a:off x="3037992" y="2643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External Review Team submits report to Steering Committee</a:t>
          </a:r>
        </a:p>
      </dsp:txBody>
      <dsp:txXfrm rot="-5400000">
        <a:off x="348642" y="2707797"/>
        <a:ext cx="5686635" cy="292131"/>
      </dsp:txXfrm>
    </dsp:sp>
    <dsp:sp modelId="{09122A9E-8BD8-4D28-A5B9-E97F61EA1B47}">
      <dsp:nvSpPr>
        <dsp:cNvPr id="0" name=""/>
        <dsp:cNvSpPr/>
      </dsp:nvSpPr>
      <dsp:spPr>
        <a:xfrm rot="5400000">
          <a:off x="-74709" y="3212985"/>
          <a:ext cx="498060" cy="34864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8</a:t>
          </a:r>
        </a:p>
      </dsp:txBody>
      <dsp:txXfrm rot="-5400000">
        <a:off x="0" y="3312597"/>
        <a:ext cx="348642" cy="149418"/>
      </dsp:txXfrm>
    </dsp:sp>
    <dsp:sp modelId="{58B8E17F-8781-45EF-B364-8DC8632EE8DC}">
      <dsp:nvSpPr>
        <dsp:cNvPr id="0" name=""/>
        <dsp:cNvSpPr/>
      </dsp:nvSpPr>
      <dsp:spPr>
        <a:xfrm rot="5400000">
          <a:off x="3037992" y="447067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Steering Committee asks for responses to the external report from the department, Dean, and/or VP Academic</a:t>
          </a:r>
        </a:p>
      </dsp:txBody>
      <dsp:txXfrm rot="-5400000">
        <a:off x="348642" y="3152221"/>
        <a:ext cx="5686635" cy="292131"/>
      </dsp:txXfrm>
    </dsp:sp>
    <dsp:sp modelId="{CC32A1DA-A683-495A-BADF-D6B567D640B2}">
      <dsp:nvSpPr>
        <dsp:cNvPr id="0" name=""/>
        <dsp:cNvSpPr/>
      </dsp:nvSpPr>
      <dsp:spPr>
        <a:xfrm rot="5400000">
          <a:off x="-74709" y="3657412"/>
          <a:ext cx="498060" cy="34864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9</a:t>
          </a:r>
        </a:p>
      </dsp:txBody>
      <dsp:txXfrm rot="-5400000">
        <a:off x="0" y="3757024"/>
        <a:ext cx="348642" cy="149418"/>
      </dsp:txXfrm>
    </dsp:sp>
    <dsp:sp modelId="{7691685D-1DA0-4B3A-B90F-EB199FD3136F}">
      <dsp:nvSpPr>
        <dsp:cNvPr id="0" name=""/>
        <dsp:cNvSpPr/>
      </dsp:nvSpPr>
      <dsp:spPr>
        <a:xfrm rot="5400000">
          <a:off x="3037992" y="894512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Steering Committee writes a final summary report and provides final comments and recommendations</a:t>
          </a:r>
        </a:p>
      </dsp:txBody>
      <dsp:txXfrm rot="-5400000">
        <a:off x="348642" y="3599666"/>
        <a:ext cx="5686635" cy="292131"/>
      </dsp:txXfrm>
    </dsp:sp>
    <dsp:sp modelId="{18B9A1BB-A3D0-473C-954A-1CCEED5E46B5}">
      <dsp:nvSpPr>
        <dsp:cNvPr id="0" name=""/>
        <dsp:cNvSpPr/>
      </dsp:nvSpPr>
      <dsp:spPr>
        <a:xfrm rot="5400000">
          <a:off x="-74709" y="4101840"/>
          <a:ext cx="498060" cy="34864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10</a:t>
          </a:r>
        </a:p>
      </dsp:txBody>
      <dsp:txXfrm rot="-5400000">
        <a:off x="0" y="4201452"/>
        <a:ext cx="348642" cy="149418"/>
      </dsp:txXfrm>
    </dsp:sp>
    <dsp:sp modelId="{DB94D83F-A1D3-4AC6-B7AC-AE8B6EC5B212}">
      <dsp:nvSpPr>
        <dsp:cNvPr id="0" name=""/>
        <dsp:cNvSpPr/>
      </dsp:nvSpPr>
      <dsp:spPr>
        <a:xfrm rot="5400000">
          <a:off x="3037992" y="1329891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Department, supported by the Steering Committee, prepares an action plan based on the final recommendations</a:t>
          </a:r>
        </a:p>
      </dsp:txBody>
      <dsp:txXfrm rot="-5400000">
        <a:off x="348642" y="4035045"/>
        <a:ext cx="5686635" cy="292131"/>
      </dsp:txXfrm>
    </dsp:sp>
    <dsp:sp modelId="{2F7543D2-B50B-4F3F-82D4-DCDBF4DE771E}">
      <dsp:nvSpPr>
        <dsp:cNvPr id="0" name=""/>
        <dsp:cNvSpPr/>
      </dsp:nvSpPr>
      <dsp:spPr>
        <a:xfrm rot="5400000">
          <a:off x="-74709" y="4546267"/>
          <a:ext cx="498060" cy="34864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11</a:t>
          </a:r>
        </a:p>
      </dsp:txBody>
      <dsp:txXfrm rot="-5400000">
        <a:off x="0" y="4645879"/>
        <a:ext cx="348642" cy="149418"/>
      </dsp:txXfrm>
    </dsp:sp>
    <dsp:sp modelId="{BE70EA29-684A-4942-AE00-28EDAD9F82CC}">
      <dsp:nvSpPr>
        <dsp:cNvPr id="0" name=""/>
        <dsp:cNvSpPr/>
      </dsp:nvSpPr>
      <dsp:spPr>
        <a:xfrm rot="5400000">
          <a:off x="3037992" y="1780350"/>
          <a:ext cx="323739" cy="570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>
              <a:solidFill>
                <a:schemeClr val="bg2">
                  <a:lumMod val="10000"/>
                </a:schemeClr>
              </a:solidFill>
            </a:rPr>
            <a:t>Summary report and action plan are sent to the VP Academic, Education Quality Committee, and Education Council for information</a:t>
          </a:r>
        </a:p>
      </dsp:txBody>
      <dsp:txXfrm rot="-5400000">
        <a:off x="348642" y="4485504"/>
        <a:ext cx="5686635" cy="292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2E6A3-5512-4463-96A0-A4273280154F}">
      <dsp:nvSpPr>
        <dsp:cNvPr id="0" name=""/>
        <dsp:cNvSpPr/>
      </dsp:nvSpPr>
      <dsp:spPr>
        <a:xfrm>
          <a:off x="4847" y="2541113"/>
          <a:ext cx="899460" cy="359784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Apr</a:t>
          </a:r>
        </a:p>
      </dsp:txBody>
      <dsp:txXfrm>
        <a:off x="4847" y="2541113"/>
        <a:ext cx="809514" cy="359784"/>
      </dsp:txXfrm>
    </dsp:sp>
    <dsp:sp modelId="{283131A3-F257-47CE-A3C9-1F08D02F88F4}">
      <dsp:nvSpPr>
        <dsp:cNvPr id="0" name=""/>
        <dsp:cNvSpPr/>
      </dsp:nvSpPr>
      <dsp:spPr>
        <a:xfrm>
          <a:off x="724415" y="2541113"/>
          <a:ext cx="899460" cy="35978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May</a:t>
          </a:r>
        </a:p>
      </dsp:txBody>
      <dsp:txXfrm>
        <a:off x="904307" y="2541113"/>
        <a:ext cx="539676" cy="359784"/>
      </dsp:txXfrm>
    </dsp:sp>
    <dsp:sp modelId="{C83A4976-DEB5-446D-A6F4-8B791126DDA6}">
      <dsp:nvSpPr>
        <dsp:cNvPr id="0" name=""/>
        <dsp:cNvSpPr/>
      </dsp:nvSpPr>
      <dsp:spPr>
        <a:xfrm>
          <a:off x="1507294" y="2541113"/>
          <a:ext cx="899460" cy="35978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Jun</a:t>
          </a:r>
        </a:p>
      </dsp:txBody>
      <dsp:txXfrm>
        <a:off x="1687186" y="2541113"/>
        <a:ext cx="539676" cy="359784"/>
      </dsp:txXfrm>
    </dsp:sp>
    <dsp:sp modelId="{D984964E-525A-4078-84EE-EC8D0A64B043}">
      <dsp:nvSpPr>
        <dsp:cNvPr id="0" name=""/>
        <dsp:cNvSpPr/>
      </dsp:nvSpPr>
      <dsp:spPr>
        <a:xfrm>
          <a:off x="2226862" y="2541113"/>
          <a:ext cx="899460" cy="35978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July</a:t>
          </a:r>
        </a:p>
      </dsp:txBody>
      <dsp:txXfrm>
        <a:off x="2406754" y="2541113"/>
        <a:ext cx="539676" cy="359784"/>
      </dsp:txXfrm>
    </dsp:sp>
    <dsp:sp modelId="{9FF3D592-6B05-4BAF-88DA-55CB24EFD4C8}">
      <dsp:nvSpPr>
        <dsp:cNvPr id="0" name=""/>
        <dsp:cNvSpPr/>
      </dsp:nvSpPr>
      <dsp:spPr>
        <a:xfrm>
          <a:off x="2946430" y="2541113"/>
          <a:ext cx="899460" cy="35978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Aug</a:t>
          </a:r>
        </a:p>
      </dsp:txBody>
      <dsp:txXfrm>
        <a:off x="3126322" y="2541113"/>
        <a:ext cx="539676" cy="359784"/>
      </dsp:txXfrm>
    </dsp:sp>
    <dsp:sp modelId="{2836F282-B209-4223-8DF7-9989CC90FA43}">
      <dsp:nvSpPr>
        <dsp:cNvPr id="0" name=""/>
        <dsp:cNvSpPr/>
      </dsp:nvSpPr>
      <dsp:spPr>
        <a:xfrm>
          <a:off x="3602687" y="2541113"/>
          <a:ext cx="899460" cy="35978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Sep</a:t>
          </a:r>
        </a:p>
      </dsp:txBody>
      <dsp:txXfrm>
        <a:off x="3782579" y="2541113"/>
        <a:ext cx="539676" cy="359784"/>
      </dsp:txXfrm>
    </dsp:sp>
    <dsp:sp modelId="{BA57150C-AFE2-41AE-8B6A-6FE8BFE847DB}">
      <dsp:nvSpPr>
        <dsp:cNvPr id="0" name=""/>
        <dsp:cNvSpPr/>
      </dsp:nvSpPr>
      <dsp:spPr>
        <a:xfrm>
          <a:off x="4322255" y="2541113"/>
          <a:ext cx="899460" cy="359784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Oct</a:t>
          </a:r>
        </a:p>
      </dsp:txBody>
      <dsp:txXfrm>
        <a:off x="4502147" y="2541113"/>
        <a:ext cx="539676" cy="359784"/>
      </dsp:txXfrm>
    </dsp:sp>
    <dsp:sp modelId="{00F2449D-209D-4E6E-ABA9-986E122236A3}">
      <dsp:nvSpPr>
        <dsp:cNvPr id="0" name=""/>
        <dsp:cNvSpPr/>
      </dsp:nvSpPr>
      <dsp:spPr>
        <a:xfrm>
          <a:off x="5041824" y="2541113"/>
          <a:ext cx="899460" cy="359784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Nov</a:t>
          </a:r>
        </a:p>
      </dsp:txBody>
      <dsp:txXfrm>
        <a:off x="5221716" y="2541113"/>
        <a:ext cx="539676" cy="359784"/>
      </dsp:txXfrm>
    </dsp:sp>
    <dsp:sp modelId="{5747F7A5-8D73-455B-A531-BA3D73259B4E}">
      <dsp:nvSpPr>
        <dsp:cNvPr id="0" name=""/>
        <dsp:cNvSpPr/>
      </dsp:nvSpPr>
      <dsp:spPr>
        <a:xfrm>
          <a:off x="5761392" y="2541113"/>
          <a:ext cx="899460" cy="359784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Dec</a:t>
          </a:r>
        </a:p>
      </dsp:txBody>
      <dsp:txXfrm>
        <a:off x="5941284" y="2541113"/>
        <a:ext cx="539676" cy="359784"/>
      </dsp:txXfrm>
    </dsp:sp>
    <dsp:sp modelId="{1D1666E9-32F7-4633-8E09-3B889623FB6F}">
      <dsp:nvSpPr>
        <dsp:cNvPr id="0" name=""/>
        <dsp:cNvSpPr/>
      </dsp:nvSpPr>
      <dsp:spPr>
        <a:xfrm>
          <a:off x="6480960" y="2541113"/>
          <a:ext cx="899460" cy="359784"/>
        </a:xfrm>
        <a:prstGeom prst="chevron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Jan</a:t>
          </a:r>
        </a:p>
      </dsp:txBody>
      <dsp:txXfrm>
        <a:off x="6660852" y="2541113"/>
        <a:ext cx="539676" cy="359784"/>
      </dsp:txXfrm>
    </dsp:sp>
    <dsp:sp modelId="{D0A8DAAF-A7CE-4927-AE6A-09FB0AA1616F}">
      <dsp:nvSpPr>
        <dsp:cNvPr id="0" name=""/>
        <dsp:cNvSpPr/>
      </dsp:nvSpPr>
      <dsp:spPr>
        <a:xfrm>
          <a:off x="7200528" y="2541113"/>
          <a:ext cx="899460" cy="359784"/>
        </a:xfrm>
        <a:prstGeom prst="chevron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Feb</a:t>
          </a:r>
        </a:p>
      </dsp:txBody>
      <dsp:txXfrm>
        <a:off x="7380420" y="2541113"/>
        <a:ext cx="539676" cy="359784"/>
      </dsp:txXfrm>
    </dsp:sp>
    <dsp:sp modelId="{BB6BD8DE-0E8D-48C4-A1D1-2A345A0A07A2}">
      <dsp:nvSpPr>
        <dsp:cNvPr id="0" name=""/>
        <dsp:cNvSpPr/>
      </dsp:nvSpPr>
      <dsp:spPr>
        <a:xfrm>
          <a:off x="7920096" y="2541113"/>
          <a:ext cx="899460" cy="359784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</a:t>
          </a:r>
        </a:p>
      </dsp:txBody>
      <dsp:txXfrm>
        <a:off x="8099988" y="2541113"/>
        <a:ext cx="539676" cy="359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ECE08-8163-2C4D-AB0E-5D4DFA23B2D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931DE-2D7A-0D4A-8CD0-B86FD516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CA" sz="1800" b="0" i="0">
                <a:effectLst/>
                <a:latin typeface="Tahoma" panose="020B0604030504040204" pitchFamily="34" charset="0"/>
              </a:rPr>
              <a:t>There are two audiences for the self-study: the department and an external review panel.  The self-study does not go to the VP Academic or to </a:t>
            </a:r>
            <a:r>
              <a:rPr lang="en-CA" sz="1800" b="0" i="0" err="1">
                <a:effectLst/>
                <a:latin typeface="Tahoma" panose="020B0604030504040204" pitchFamily="34" charset="0"/>
              </a:rPr>
              <a:t>EdCo</a:t>
            </a:r>
            <a:r>
              <a:rPr lang="en-CA" sz="1800" b="0" i="0">
                <a:effectLst/>
                <a:latin typeface="Tahoma" panose="020B0604030504040204" pitchFamily="34" charset="0"/>
              </a:rPr>
              <a:t>.  There will be an external review process, including people from industry and someone from a similar academic program, typically three people.  They will come for a site visit, look at facilities and curriculum, meet with faculty and students, and then create a report. 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931DE-2D7A-0D4A-8CD0-B86FD51619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CA" sz="1800" b="0" i="0">
                <a:effectLst/>
                <a:latin typeface="Tahoma" panose="020B0604030504040204" pitchFamily="34" charset="0"/>
              </a:rPr>
              <a:t>There are two audiences for the self-study: the department and an external review panel.  The self-study does not go to the VP Academic or to </a:t>
            </a:r>
            <a:r>
              <a:rPr lang="en-CA" sz="1800" b="0" i="0" err="1">
                <a:effectLst/>
                <a:latin typeface="Tahoma" panose="020B0604030504040204" pitchFamily="34" charset="0"/>
              </a:rPr>
              <a:t>EdCo</a:t>
            </a:r>
            <a:r>
              <a:rPr lang="en-CA" sz="1800" b="0" i="0">
                <a:effectLst/>
                <a:latin typeface="Tahoma" panose="020B0604030504040204" pitchFamily="34" charset="0"/>
              </a:rPr>
              <a:t>.  There will be an external review process, including people from industry and someone from a similar academic program, typically three people.  They will come for a site visit, look at facilities and curriculum, meet with faculty and students, and then create a report. 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931DE-2D7A-0D4A-8CD0-B86FD51619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8014D-F49E-CB40-B267-65BD7A7EF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" r="7908" b="8"/>
          <a:stretch/>
        </p:blipFill>
        <p:spPr>
          <a:xfrm>
            <a:off x="467999" y="462774"/>
            <a:ext cx="8208000" cy="594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hang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AC63D9-2F16-6549-9058-A9484B1786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1" y="450850"/>
            <a:ext cx="8207688" cy="5953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79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376D17-7349-6249-8DF6-598ED358D803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39615"/>
            <a:ext cx="8229600" cy="5916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94344" y="2927499"/>
            <a:ext cx="5921006" cy="3066207"/>
          </a:xfrm>
        </p:spPr>
        <p:txBody>
          <a:bodyPr lIns="0" tIns="0" rIns="0" bIns="0"/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Introduction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9A6AA-1639-7D41-B679-92B034BDF1E5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0E4327-C24A-DB4A-BF50-A02701E836F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74CEC-E379-3047-94B0-7A18592E8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5993AE-DE67-FE4A-83F9-DC968E61E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033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BAD7-3289-4641-A11F-24E7631CB8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828800"/>
            <a:ext cx="7874000" cy="4368800"/>
          </a:xfrm>
        </p:spPr>
        <p:txBody>
          <a:bodyPr lIns="0" tIns="0" rIns="90000" bIns="0"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10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BAD7-3289-4641-A11F-24E7631CB8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828800"/>
            <a:ext cx="7874000" cy="4368800"/>
          </a:xfrm>
        </p:spPr>
        <p:txBody>
          <a:bodyPr lIns="0" tIns="0" rIns="9000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274AEA51-F201-6F4D-96D3-E26AB59C53F4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46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s-text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0000" y="1827535"/>
            <a:ext cx="3886200" cy="436951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960AD038-AE33-374E-835B-1E964A24064F}" type="datetime1">
              <a:rPr lang="en-CA" smtClean="0"/>
              <a:t>2022-06-21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048C3-F39E-DF4F-9E1E-11AFE177A0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19BBC06-87BB-994D-A268-F6E4E861630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0B82C0-3CE6-1D42-8A91-132011072651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87FB46-7BD6-4041-9F17-42B648F8A970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24AA5AE-D481-ED45-9ABD-90639D2F1AD4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6D3CBD4-0802-F045-AEBF-A61FD23CEB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827534"/>
            <a:ext cx="3886200" cy="4369509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20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column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0000" y="1827535"/>
            <a:ext cx="3886200" cy="436951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7534"/>
            <a:ext cx="3886200" cy="436950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70C83134-7436-F741-B78F-77083015625F}" type="datetime1">
              <a:rPr lang="en-CA" smtClean="0"/>
              <a:t>2022-06-21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048C3-F39E-DF4F-9E1E-11AFE177A0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19BBC06-87BB-994D-A268-F6E4E861630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0B82C0-3CE6-1D42-8A91-132011072651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87FB46-7BD6-4041-9F17-42B648F8A970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24AA5AE-D481-ED45-9ABD-90639D2F1AD4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04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s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0000" y="1827535"/>
            <a:ext cx="3886200" cy="4369512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7534"/>
            <a:ext cx="3886200" cy="4369509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AD77027D-CB14-E24E-97E4-F84DEC91052D}" type="datetime1">
              <a:rPr lang="en-CA" smtClean="0"/>
              <a:t>2022-06-21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048C3-F39E-DF4F-9E1E-11AFE177A0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19BBC06-87BB-994D-A268-F6E4E861630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0B82C0-3CE6-1D42-8A91-132011072651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87FB46-7BD6-4041-9F17-42B648F8A970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C24AA5AE-D481-ED45-9ABD-90639D2F1AD4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7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s-phot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E216AB-3434-3447-86DD-16923C974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459" y="1827535"/>
            <a:ext cx="3870325" cy="4204591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27535"/>
            <a:ext cx="3887391" cy="4204591"/>
          </a:xfrm>
        </p:spPr>
        <p:txBody>
          <a:bodyPr lIns="0" tIns="0" rIns="90000" bIns="0"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84FC16-BA1F-6847-841B-A479C19C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7A496FD-9798-1744-8A8B-63721CA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296FF096-02E5-7741-8253-10E2B5B0D310}" type="datetime1">
              <a:rPr lang="en-CA" smtClean="0"/>
              <a:t>2022-06-21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F9E6308-BD82-7543-B734-030EA61B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E9FA99-64C7-DB4D-8709-2F5279C0A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893095C-E340-DE46-B345-0BE2DC015C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BF2622-79BB-6B49-AD57-F108A52685AC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6C83AF-1E78-0F4E-8EA9-1380534F3879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27DC2AF-E5CF-C246-B43F-725867E06489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B09A58A5-59A5-4A4F-BB2C-3D27E9B84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082757"/>
            <a:ext cx="7886700" cy="15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110321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s-photo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E216AB-3434-3447-86DD-16923C974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459" y="1827535"/>
            <a:ext cx="3870325" cy="420459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27535"/>
            <a:ext cx="3887391" cy="4204592"/>
          </a:xfrm>
        </p:spPr>
        <p:txBody>
          <a:bodyPr lIns="0" tIns="0" rIns="9000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84FC16-BA1F-6847-841B-A479C19C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7A496FD-9798-1744-8A8B-63721CA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86BBF321-9E97-D94B-A45D-8B92D65195B9}" type="datetime1">
              <a:rPr lang="en-CA" smtClean="0"/>
              <a:t>2022-06-21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F9E6308-BD82-7543-B734-030EA61B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E9FA99-64C7-DB4D-8709-2F5279C0A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893095C-E340-DE46-B345-0BE2DC015C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BF2622-79BB-6B49-AD57-F108A52685AC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6C83AF-1E78-0F4E-8EA9-1380534F3879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27DC2AF-E5CF-C246-B43F-725867E06489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7701A4B-67D5-0549-A54A-7F378D997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082757"/>
            <a:ext cx="7886700" cy="15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92807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s-text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E1B23FB3-6B6D-9E4F-AF36-90FA25BE2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025" y="1827535"/>
            <a:ext cx="3870325" cy="42009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BCF5A2-643B-9B41-9DC2-41ABC8DB77A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895" y="1827535"/>
            <a:ext cx="3887391" cy="4200971"/>
          </a:xfrm>
        </p:spPr>
        <p:txBody>
          <a:bodyPr lIns="0" tIns="0" rIns="90000" bIns="0"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3E76EE-4414-9D49-BB68-B1277B6E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3186CA7-3ED1-6E4F-98C2-27E3C963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D0A94145-464E-9744-BAC2-2AE065ABD28F}" type="datetime1">
              <a:rPr lang="en-CA" smtClean="0"/>
              <a:t>2022-06-21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66D82D-B02F-7545-B9F7-77417981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6D38E2-FF25-FB44-B934-F9E267CB8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77457E3-14BE-1543-BDB9-312147A6C50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BA6F26-A3F3-C049-AB68-7DC278F1D783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53AE44-F0B3-F941-B565-81F94A7AABF8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166D17B-4775-3A4B-B636-25ED570E748E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991A5169-0EF8-CE4A-A106-22255A2B6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5024" y="6082756"/>
            <a:ext cx="3887391" cy="19428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22442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8014D-F49E-CB40-B267-65BD7A7EF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7" t="2" r="10437" b="2458"/>
          <a:stretch/>
        </p:blipFill>
        <p:spPr>
          <a:xfrm>
            <a:off x="468000" y="462774"/>
            <a:ext cx="8208000" cy="595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6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s-bullet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E1B23FB3-6B6D-9E4F-AF36-90FA25BE2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025" y="1827535"/>
            <a:ext cx="3870325" cy="420096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BCF5A2-643B-9B41-9DC2-41ABC8DB77A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895" y="1827535"/>
            <a:ext cx="3887391" cy="4200968"/>
          </a:xfrm>
        </p:spPr>
        <p:txBody>
          <a:bodyPr lIns="0" tIns="0" rIns="90000" bIns="0">
            <a:noAutofit/>
          </a:bodyPr>
          <a:lstStyle/>
          <a:p>
            <a:pPr lvl="0"/>
            <a:r>
              <a:rPr lang="en-US"/>
              <a:t>Click to edit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3E76EE-4414-9D49-BB68-B1277B6E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3186CA7-3ED1-6E4F-98C2-27E3C963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8D7433D0-7A75-FA4B-A2DB-3CCD7D21BC1B}" type="datetime1">
              <a:rPr lang="en-CA" smtClean="0"/>
              <a:t>2022-06-21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66D82D-B02F-7545-B9F7-77417981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6D38E2-FF25-FB44-B934-F9E267CB8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77457E3-14BE-1543-BDB9-312147A6C50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BA6F26-A3F3-C049-AB68-7DC278F1D783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53AE44-F0B3-F941-B565-81F94A7AABF8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166D17B-4775-3A4B-B636-25ED570E748E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6FD894CE-6A39-AB4B-A800-83445E69FF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5024" y="6082756"/>
            <a:ext cx="3887391" cy="19428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748118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2A16AA46-68D6-184D-B057-012BA6367116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4140F9E-363E-2544-AA2B-BDBB4C986D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50" y="1828806"/>
            <a:ext cx="7886700" cy="419970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0AC9BC-62E5-354A-9E7E-AD317F9980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082757"/>
            <a:ext cx="7886700" cy="15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162249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0D2ADE57-34C5-784B-8F2E-D4CD2A43124C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4140F9E-363E-2544-AA2B-BDBB4C986D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50" y="1828806"/>
            <a:ext cx="7886700" cy="436879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76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237B8B4-2F84-114F-AFE8-FB2ACA3D9B77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28650" y="1822450"/>
            <a:ext cx="7886700" cy="419893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2A16AA46-68D6-184D-B057-012BA6367116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0AC9BC-62E5-354A-9E7E-AD317F9980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082757"/>
            <a:ext cx="7886700" cy="15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178387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-media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0D2ADE57-34C5-784B-8F2E-D4CD2A43124C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Media Placeholder 2">
            <a:extLst>
              <a:ext uri="{FF2B5EF4-FFF2-40B4-BE49-F238E27FC236}">
                <a16:creationId xmlns:a16="http://schemas.microsoft.com/office/drawing/2014/main" id="{017AF430-9B31-A445-BBEA-CFD1E30BA1DD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28650" y="1822450"/>
            <a:ext cx="7886700" cy="4198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3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C7C3D95D-7897-7F4F-969A-EEFA4D43206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8650" y="1827528"/>
            <a:ext cx="7886700" cy="4370071"/>
          </a:xfrm>
          <a:noFill/>
          <a:ln>
            <a:noFill/>
          </a:ln>
        </p:spPr>
        <p:txBody>
          <a:bodyPr lIns="0" tIns="0" rIns="90000" bIns="0"/>
          <a:lstStyle/>
          <a:p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C261234B-C8EF-434A-A73D-3CD600444391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014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B021F54-294C-004A-829B-0EBBDD15520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8650" y="1827213"/>
            <a:ext cx="7886700" cy="43703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C261234B-C8EF-434A-A73D-3CD600444391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322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263FF7-6A2C-BB4E-9C5D-7933CA6910F1}"/>
              </a:ext>
            </a:extLst>
          </p:cNvPr>
          <p:cNvSpPr/>
          <p:nvPr userDrawn="1"/>
        </p:nvSpPr>
        <p:spPr>
          <a:xfrm>
            <a:off x="628650" y="1827213"/>
            <a:ext cx="7886700" cy="43703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47944-D0FF-B841-9E44-86805F24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547051CF-E757-804E-9C8E-E45E129EBC66}" type="datetime1">
              <a:rPr lang="en-CA" smtClean="0"/>
              <a:t>2022-06-21</a:t>
            </a:fld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330F847-D6F6-9D4F-8874-2F9431A6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F0C404-7718-C840-9CEB-FB4E39E4553F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214C29A-3D30-0647-B359-EDE5E5B250B3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B5CD49-BC43-FB48-9E98-ED5900AB7CDD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427397B-A523-8A4D-9DDE-205D95AF2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BF85B10-59B3-1140-AF93-7EE753E82D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F7C19E-00BD-F244-83F3-5CEA95F3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6E2BD5-3B56-FF42-BCCF-DEE95E75A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2808288"/>
            <a:ext cx="7886700" cy="1992312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3725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263FF7-6A2C-BB4E-9C5D-7933CA6910F1}"/>
              </a:ext>
            </a:extLst>
          </p:cNvPr>
          <p:cNvSpPr/>
          <p:nvPr userDrawn="1"/>
        </p:nvSpPr>
        <p:spPr>
          <a:xfrm>
            <a:off x="628650" y="1827213"/>
            <a:ext cx="7886700" cy="43703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47944-D0FF-B841-9E44-86805F24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547051CF-E757-804E-9C8E-E45E129EBC66}" type="datetime1">
              <a:rPr lang="en-CA" smtClean="0"/>
              <a:t>2022-06-21</a:t>
            </a:fld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330F847-D6F6-9D4F-8874-2F9431A6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F0C404-7718-C840-9CEB-FB4E39E4553F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214C29A-3D30-0647-B359-EDE5E5B250B3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B5CD49-BC43-FB48-9E98-ED5900AB7CDD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427397B-A523-8A4D-9DDE-205D95AF2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BF85B10-59B3-1140-AF93-7EE753E82D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F7C19E-00BD-F244-83F3-5CEA95F3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6E2BD5-3B56-FF42-BCCF-DEE95E75A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2808288"/>
            <a:ext cx="7886700" cy="1992312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295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263FF7-6A2C-BB4E-9C5D-7933CA6910F1}"/>
              </a:ext>
            </a:extLst>
          </p:cNvPr>
          <p:cNvSpPr/>
          <p:nvPr userDrawn="1"/>
        </p:nvSpPr>
        <p:spPr>
          <a:xfrm>
            <a:off x="628650" y="1827213"/>
            <a:ext cx="7886700" cy="43703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47944-D0FF-B841-9E44-86805F24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547051CF-E757-804E-9C8E-E45E129EBC66}" type="datetime1">
              <a:rPr lang="en-CA" smtClean="0"/>
              <a:t>2022-06-21</a:t>
            </a:fld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330F847-D6F6-9D4F-8874-2F9431A6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F0C404-7718-C840-9CEB-FB4E39E4553F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214C29A-3D30-0647-B359-EDE5E5B250B3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B5CD49-BC43-FB48-9E98-ED5900AB7CDD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427397B-A523-8A4D-9DDE-205D95AF2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BF85B10-59B3-1140-AF93-7EE753E82D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F7C19E-00BD-F244-83F3-5CEA95F36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6E2BD5-3B56-FF42-BCCF-DEE95E75A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621" y="2129247"/>
            <a:ext cx="7458075" cy="285220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Department</a:t>
            </a:r>
          </a:p>
          <a:p>
            <a:pPr lvl="0"/>
            <a:r>
              <a:rPr lang="en-US"/>
              <a:t>Campus</a:t>
            </a:r>
          </a:p>
          <a:p>
            <a:pPr lvl="0"/>
            <a:endParaRPr lang="en-US"/>
          </a:p>
          <a:p>
            <a:pPr lvl="0"/>
            <a:r>
              <a:rPr lang="en-US"/>
              <a:t>Phone:</a:t>
            </a:r>
          </a:p>
          <a:p>
            <a:pPr lvl="0"/>
            <a:r>
              <a:rPr lang="en-US"/>
              <a:t>Email: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600C94-C73C-ED49-9D44-4D8AD1BE6D79}"/>
              </a:ext>
            </a:extLst>
          </p:cNvPr>
          <p:cNvGrpSpPr/>
          <p:nvPr userDrawn="1"/>
        </p:nvGrpSpPr>
        <p:grpSpPr>
          <a:xfrm>
            <a:off x="895623" y="5257554"/>
            <a:ext cx="227688" cy="738817"/>
            <a:chOff x="895622" y="5087207"/>
            <a:chExt cx="288177" cy="9350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AB036E-A8BB-654F-9B68-D724DDA2A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95622" y="5087207"/>
              <a:ext cx="270000" cy="27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7C120F-1FE5-104B-859B-BAE839B0C5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5622" y="5448044"/>
              <a:ext cx="251999" cy="251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75E010-25E0-C24B-89E5-E7ABEAE0A3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95622" y="5788302"/>
              <a:ext cx="288177" cy="234000"/>
            </a:xfrm>
            <a:prstGeom prst="rect">
              <a:avLst/>
            </a:prstGeom>
          </p:spPr>
        </p:pic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9A59D8-4C93-EB4D-ADF9-974D0D22E6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6201" y="5283485"/>
            <a:ext cx="5413375" cy="21431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/</a:t>
            </a:r>
            <a:r>
              <a:rPr lang="en-US" err="1"/>
              <a:t>vcc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0AD2488-8605-1F42-9804-BD36FBDC2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201" y="5536384"/>
            <a:ext cx="5413375" cy="21431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/</a:t>
            </a:r>
            <a:r>
              <a:rPr lang="en-US" err="1"/>
              <a:t>myVCC</a:t>
            </a:r>
            <a:endParaRPr lang="en-U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69E38F3-F872-4B40-95C3-1FA260372F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6201" y="5796773"/>
            <a:ext cx="5413375" cy="214312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/</a:t>
            </a:r>
            <a:r>
              <a:rPr lang="en-US" err="1"/>
              <a:t>myVCC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793F56-038C-0948-9DDE-3B84B7AC22BB}"/>
              </a:ext>
            </a:extLst>
          </p:cNvPr>
          <p:cNvCxnSpPr/>
          <p:nvPr userDrawn="1"/>
        </p:nvCxnSpPr>
        <p:spPr>
          <a:xfrm>
            <a:off x="628650" y="5172891"/>
            <a:ext cx="49466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8014D-F49E-CB40-B267-65BD7A7EF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1365" b="-5"/>
          <a:stretch/>
        </p:blipFill>
        <p:spPr>
          <a:xfrm>
            <a:off x="467999" y="462774"/>
            <a:ext cx="8208000" cy="595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FEA35F5-8FD1-4D1D-8996-7AC0FA4FD74A}" type="datetimeFigureOut">
              <a:rPr lang="en-CA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2022-06-21</a:t>
            </a:fld>
            <a:endParaRPr lang="en-CA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CA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ED90A4B-3B1E-42E0-9CA1-86E02F20A17E}" type="slidenum">
              <a:rPr lang="en-CA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CA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85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81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7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26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6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58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8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037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73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5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8014D-F49E-CB40-B267-65BD7A7EF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83"/>
          <a:stretch/>
        </p:blipFill>
        <p:spPr>
          <a:xfrm>
            <a:off x="468000" y="462774"/>
            <a:ext cx="8208000" cy="595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2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25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BAD7-3289-4641-A11F-24E7631CB8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828800"/>
            <a:ext cx="7874000" cy="4368800"/>
          </a:xfrm>
        </p:spPr>
        <p:txBody>
          <a:bodyPr lIns="0" tIns="0" rIns="90000" bIns="0"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98293C3-57BE-3C42-BC22-7E96DF19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175" y="6393668"/>
            <a:ext cx="3887550" cy="160810"/>
          </a:xfrm>
        </p:spPr>
        <p:txBody>
          <a:bodyPr lIns="0" tIns="0" rIns="0" bIns="0" anchor="t" anchorCtr="0"/>
          <a:lstStyle>
            <a:lvl1pPr>
              <a:defRPr sz="800"/>
            </a:lvl1pPr>
          </a:lstStyle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80CF05-41AB-4D4A-9AB0-F67D8CE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895" y="6393668"/>
            <a:ext cx="280035" cy="160810"/>
          </a:xfrm>
        </p:spPr>
        <p:txBody>
          <a:bodyPr lIns="0" tIns="0" rIns="0" bIns="0" anchor="t" anchorCtr="0"/>
          <a:lstStyle>
            <a:lvl1pPr algn="l">
              <a:defRPr sz="800"/>
            </a:lvl1pPr>
          </a:lstStyle>
          <a:p>
            <a:fld id="{705A947F-E61F-2D4D-B0D4-B83474910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9575A7-D148-5D4A-90BD-AD4D0DE0FF47}"/>
              </a:ext>
            </a:extLst>
          </p:cNvPr>
          <p:cNvCxnSpPr/>
          <p:nvPr userDrawn="1"/>
        </p:nvCxnSpPr>
        <p:spPr>
          <a:xfrm>
            <a:off x="628650" y="1410793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F6DF51-0C88-7942-9D9B-994AB20C4D14}"/>
              </a:ext>
            </a:extLst>
          </p:cNvPr>
          <p:cNvCxnSpPr/>
          <p:nvPr userDrawn="1"/>
        </p:nvCxnSpPr>
        <p:spPr>
          <a:xfrm>
            <a:off x="628650" y="6355080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E16C130-2A39-B14C-8979-826C6A6E2D58}"/>
              </a:ext>
            </a:extLst>
          </p:cNvPr>
          <p:cNvSpPr txBox="1">
            <a:spLocks/>
          </p:cNvSpPr>
          <p:nvPr userDrawn="1"/>
        </p:nvSpPr>
        <p:spPr>
          <a:xfrm>
            <a:off x="8020593" y="6356352"/>
            <a:ext cx="482511" cy="235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err="1">
                <a:solidFill>
                  <a:schemeClr val="accent6"/>
                </a:solidFill>
              </a:rPr>
              <a:t>vcc.ca</a:t>
            </a:r>
            <a:endParaRPr lang="en-US" sz="90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B6DAD-6B42-944C-B10C-30A599D2E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214" y="181615"/>
            <a:ext cx="1087077" cy="97607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B46030F-1A72-8244-9CF0-B00264A5B01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8650" y="1143179"/>
            <a:ext cx="7143750" cy="2169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B778B9-441F-BB44-8D66-613233A8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354"/>
            <a:ext cx="7886700" cy="907868"/>
          </a:xfr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87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0325DC-0FA2-884D-808B-73EC87EB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" r="-17" b="3121"/>
          <a:stretch/>
        </p:blipFill>
        <p:spPr>
          <a:xfrm>
            <a:off x="471600" y="462774"/>
            <a:ext cx="8205771" cy="595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0325DC-0FA2-884D-808B-73EC87EB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42"/>
          <a:stretch/>
        </p:blipFill>
        <p:spPr>
          <a:xfrm>
            <a:off x="468000" y="462774"/>
            <a:ext cx="8204400" cy="595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0325DC-0FA2-884D-808B-73EC87EB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90" b="4"/>
          <a:stretch/>
        </p:blipFill>
        <p:spPr>
          <a:xfrm>
            <a:off x="468000" y="462773"/>
            <a:ext cx="8204400" cy="5950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_Static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0325DC-0FA2-884D-808B-73EC87EB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" t="87" r="15" b="1101"/>
          <a:stretch/>
        </p:blipFill>
        <p:spPr>
          <a:xfrm>
            <a:off x="460800" y="468000"/>
            <a:ext cx="8214045" cy="5950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DDFA4A-05F4-6043-8BEB-D8EFFF5AD74A}"/>
              </a:ext>
            </a:extLst>
          </p:cNvPr>
          <p:cNvSpPr/>
          <p:nvPr userDrawn="1"/>
        </p:nvSpPr>
        <p:spPr>
          <a:xfrm>
            <a:off x="2594344" y="1573619"/>
            <a:ext cx="6556298" cy="1063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272" y="1573618"/>
            <a:ext cx="5766901" cy="700611"/>
          </a:xfrm>
        </p:spPr>
        <p:txBody>
          <a:bodyPr lIns="0" tIns="0" rIns="0" bIns="0"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0913" y="2250205"/>
            <a:ext cx="5734869" cy="36512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67D98-017D-344A-80C1-E24C9E0BB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827" y="1277279"/>
            <a:ext cx="1837894" cy="16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7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72F7-E3AD-8F47-B630-F87E78A6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AF456-42D2-5B4F-A0E6-F7FFE274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CE40-CFA3-D44B-A99A-1FFDE91600F5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E6B1-DCE0-1542-AF98-2A16BB6B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993C0-06DE-5847-8AA7-A58E7C61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CE40-CFA3-D44B-A99A-1FFDE91600F5}" type="datetime1">
              <a:rPr lang="en-CA" smtClean="0"/>
              <a:t>2022-06-21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947F-E61F-2D4D-B0D4-B83474910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4" r:id="rId2"/>
    <p:sldLayoutId id="2147483695" r:id="rId3"/>
    <p:sldLayoutId id="2147483697" r:id="rId4"/>
    <p:sldLayoutId id="2147483698" r:id="rId5"/>
    <p:sldLayoutId id="2147483700" r:id="rId6"/>
    <p:sldLayoutId id="2147483702" r:id="rId7"/>
    <p:sldLayoutId id="2147483699" r:id="rId8"/>
    <p:sldLayoutId id="2147483701" r:id="rId9"/>
    <p:sldLayoutId id="2147483673" r:id="rId10"/>
    <p:sldLayoutId id="2147483674" r:id="rId11"/>
    <p:sldLayoutId id="2147483680" r:id="rId12"/>
    <p:sldLayoutId id="2147483681" r:id="rId13"/>
    <p:sldLayoutId id="2147483687" r:id="rId14"/>
    <p:sldLayoutId id="2147483684" r:id="rId15"/>
    <p:sldLayoutId id="2147483676" r:id="rId16"/>
    <p:sldLayoutId id="2147483685" r:id="rId17"/>
    <p:sldLayoutId id="2147483677" r:id="rId18"/>
    <p:sldLayoutId id="2147483686" r:id="rId19"/>
    <p:sldLayoutId id="2147483678" r:id="rId20"/>
    <p:sldLayoutId id="2147483675" r:id="rId21"/>
    <p:sldLayoutId id="2147483682" r:id="rId22"/>
    <p:sldLayoutId id="2147483689" r:id="rId23"/>
    <p:sldLayoutId id="2147483690" r:id="rId24"/>
    <p:sldLayoutId id="2147483688" r:id="rId25"/>
    <p:sldLayoutId id="2147483691" r:id="rId26"/>
    <p:sldLayoutId id="2147483679" r:id="rId27"/>
    <p:sldLayoutId id="2147483692" r:id="rId28"/>
    <p:sldLayoutId id="2147483693" r:id="rId29"/>
    <p:sldLayoutId id="2147483705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A35F5-8FD1-4D1D-8996-7AC0FA4FD74A}" type="datetimeFigureOut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2022-06-21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0A4B-3B1E-42E0-9CA1-86E02F20A17E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7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asupport@vcc.ca" TargetMode="Externa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AE51-04D1-7A49-951B-6075F02C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476" y="1610909"/>
            <a:ext cx="6409728" cy="700611"/>
          </a:xfrm>
        </p:spPr>
        <p:txBody>
          <a:bodyPr>
            <a:noAutofit/>
          </a:bodyPr>
          <a:lstStyle/>
          <a:p>
            <a:r>
              <a:rPr lang="en-US" sz="2800" dirty="0"/>
              <a:t>Overview of Program Renewal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EB42-CFA5-A543-B2A5-2ED72E47231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68000" y="6403975"/>
            <a:ext cx="2057400" cy="317501"/>
          </a:xfrm>
        </p:spPr>
        <p:txBody>
          <a:bodyPr/>
          <a:lstStyle/>
          <a:p>
            <a:fld id="{AACA3D26-C669-9B4F-B1EB-3A35DA7B2C87}" type="datetime1">
              <a:rPr lang="en-CA" smtClean="0"/>
              <a:t>2022-06-21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6D0AA6-06A0-4029-AFAD-B47809283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Centre for Teaching, Learning, and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57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What types of student support services are students in the program accessing?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What are the student support service needs for this program?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What do the service areas think the program should consider (from their perspective)?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 4 – Student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94683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9000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Does the department have a clear strategic direction?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What is the labour market outlook for graduates of the program?</a:t>
            </a:r>
            <a:endParaRPr lang="en-CA" sz="24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How does the program compare to similar programs at other institutions?</a:t>
            </a:r>
            <a:endParaRPr lang="en-CA" sz="24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What direction is the PAC providing?</a:t>
            </a:r>
            <a:endParaRPr lang="en-CA" sz="240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Is the program financially sustainable? </a:t>
            </a:r>
            <a:endParaRPr lang="en-CA" sz="24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KPI 5 – Program Planning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9091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What is the current state of classrooms, facilities, educational technology and equipment?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Are the space and facilities (physical and virtual) adequate?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Are the resources needed (physical and virtual) for learning adequate?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KPI 6 – Physical and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308298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Renewal Phases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157181" y="1770549"/>
            <a:ext cx="4361086" cy="4243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AAC35"/>
                </a:solidFill>
                <a:effectLst/>
                <a:uLnTx/>
                <a:uFillTx/>
                <a:ea typeface="+mn-ea"/>
                <a:cs typeface="+mn-cs"/>
              </a:rPr>
              <a:t>Phase 3:  Final Summary Report and Action Plan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Steering committee prepares final summary report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145000"/>
              <a:buFont typeface="Arial"/>
              <a:buChar char="•"/>
              <a:tabLst/>
              <a:defRPr/>
            </a:pPr>
            <a:r>
              <a:rPr lang="en-US" sz="1700">
                <a:solidFill>
                  <a:sysClr val="windowText" lastClr="000000"/>
                </a:solidFill>
              </a:rPr>
              <a:t>Department prepares action plan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Phase 4:  Submit Summary Report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Send summary report and action plan to VP Academic, Education Quality Committee, and Education Council for information</a:t>
            </a:r>
            <a:endParaRPr kumimoji="0" lang="en-CA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3714" y="1904016"/>
            <a:ext cx="4895055" cy="3657600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B050"/>
                </a:solidFill>
              </a:rPr>
              <a:t>Phase 1:  Self-study </a:t>
            </a: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Gather and analyze data</a:t>
            </a:r>
            <a:endParaRPr lang="en-US" sz="17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Write a report</a:t>
            </a:r>
            <a:endParaRPr lang="en-US" sz="17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r>
              <a:rPr lang="en-US" sz="2400" b="1" dirty="0">
                <a:solidFill>
                  <a:srgbClr val="0070C0"/>
                </a:solidFill>
              </a:rPr>
              <a:t>Phase: 2  External Review </a:t>
            </a:r>
            <a:endParaRPr lang="en-US" sz="2400" b="1" dirty="0">
              <a:solidFill>
                <a:srgbClr val="0070C0"/>
              </a:solidFill>
              <a:cs typeface="Calibri"/>
            </a:endParaRP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External panel reviews </a:t>
            </a:r>
            <a:br>
              <a:rPr lang="en-US" sz="17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self-study report</a:t>
            </a:r>
            <a:endParaRPr lang="en-US" sz="17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Site-visit</a:t>
            </a:r>
            <a:endParaRPr lang="en-US" sz="17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Write external report</a:t>
            </a:r>
            <a:endParaRPr lang="en-US" sz="17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External report sent to Dean</a:t>
            </a:r>
            <a:br>
              <a:rPr lang="en-US" sz="1700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en-US" sz="17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and dept for response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2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Renewal Process Flowchart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4320318"/>
              </p:ext>
            </p:extLst>
          </p:nvPr>
        </p:nvGraphicFramePr>
        <p:xfrm>
          <a:off x="1574460" y="1419122"/>
          <a:ext cx="6051082" cy="497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71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4327582"/>
              </p:ext>
            </p:extLst>
          </p:nvPr>
        </p:nvGraphicFramePr>
        <p:xfrm>
          <a:off x="213064" y="612559"/>
          <a:ext cx="8824404" cy="544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481324" y="3562861"/>
            <a:ext cx="4261539" cy="351607"/>
          </a:xfrm>
          <a:prstGeom prst="round2DiagRect">
            <a:avLst/>
          </a:prstGeom>
          <a:solidFill>
            <a:srgbClr val="92D050"/>
          </a:solidFill>
          <a:ln w="12700" cap="rnd"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Phase 1 – Self-study: collect data, analyze and write report</a:t>
            </a:r>
            <a:endParaRPr lang="en-CA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535026" y="3838463"/>
            <a:ext cx="2250510" cy="327363"/>
          </a:xfrm>
          <a:prstGeom prst="round2Diag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>
                <a:solidFill>
                  <a:prstClr val="black"/>
                </a:solidFill>
                <a:latin typeface="Calibri"/>
              </a:rPr>
              <a:t>Phase 2 – External Review</a:t>
            </a:r>
            <a:endParaRPr lang="en-CA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764477" y="4100333"/>
            <a:ext cx="1118163" cy="315026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defRPr/>
            </a:pPr>
            <a:r>
              <a:rPr lang="en-US" sz="900">
                <a:solidFill>
                  <a:schemeClr val="tx1"/>
                </a:solidFill>
                <a:latin typeface="Calibri"/>
              </a:rPr>
              <a:t>Phase 3 – Summary Report</a:t>
            </a:r>
            <a:endParaRPr lang="en-CA" sz="90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788169" y="4377566"/>
            <a:ext cx="1040003" cy="475930"/>
          </a:xfrm>
          <a:prstGeom prst="round2Diag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defRPr/>
            </a:pPr>
            <a:r>
              <a:rPr lang="en-US" sz="900">
                <a:solidFill>
                  <a:schemeClr val="bg1"/>
                </a:solidFill>
                <a:latin typeface="Calibri"/>
              </a:rPr>
              <a:t>Phase 4 – Submit Summary Report &amp; Action Plan</a:t>
            </a:r>
            <a:endParaRPr lang="en-CA" sz="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069" y="277930"/>
            <a:ext cx="6372708" cy="415498"/>
          </a:xfrm>
          <a:prstGeom prst="rect">
            <a:avLst/>
          </a:prstGeom>
          <a:solidFill>
            <a:schemeClr val="tx2">
              <a:lumMod val="40000"/>
              <a:lumOff val="60000"/>
              <a:alpha val="99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b="1">
                <a:solidFill>
                  <a:prstClr val="black"/>
                </a:solidFill>
                <a:latin typeface="Calibri"/>
              </a:rPr>
              <a:t>Program Renewal Timeline</a:t>
            </a:r>
            <a:endParaRPr lang="en-CA" sz="21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6930" y="2317766"/>
            <a:ext cx="854315" cy="752033"/>
            <a:chOff x="121569" y="2078394"/>
            <a:chExt cx="1026436" cy="625673"/>
          </a:xfrm>
        </p:grpSpPr>
        <p:sp>
          <p:nvSpPr>
            <p:cNvPr id="11" name="Down Arrow 10"/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569" y="2078394"/>
              <a:ext cx="1026436" cy="153638"/>
            </a:xfrm>
            <a:prstGeom prst="rect">
              <a:avLst/>
            </a:prstGeom>
            <a:noFill/>
            <a:ln w="6350">
              <a:noFill/>
              <a:bevel/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800">
                <a:defRPr/>
              </a:pPr>
              <a:r>
                <a:rPr lang="en-US" sz="750" dirty="0">
                  <a:latin typeface="Calibri"/>
                </a:rPr>
                <a:t>SC Meeting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2301" y="2376303"/>
            <a:ext cx="2118923" cy="509684"/>
            <a:chOff x="-1619559" y="2072098"/>
            <a:chExt cx="2612885" cy="631969"/>
          </a:xfrm>
        </p:grpSpPr>
        <p:sp>
          <p:nvSpPr>
            <p:cNvPr id="15" name="Down Arrow 14"/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 cmpd="sng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19559" y="2072098"/>
              <a:ext cx="841236" cy="46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solidFill>
                    <a:prstClr val="black"/>
                  </a:solidFill>
                  <a:latin typeface="Calibri"/>
                </a:rPr>
                <a:t>SC Meeting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37713" y="2362991"/>
            <a:ext cx="700172" cy="598966"/>
            <a:chOff x="386924" y="2202162"/>
            <a:chExt cx="841237" cy="501905"/>
          </a:xfrm>
        </p:grpSpPr>
        <p:sp>
          <p:nvSpPr>
            <p:cNvPr id="18" name="Down Arrow 17"/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924" y="2202162"/>
              <a:ext cx="841237" cy="20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750">
                  <a:solidFill>
                    <a:prstClr val="black"/>
                  </a:solidFill>
                  <a:latin typeface="Calibri"/>
                </a:rPr>
                <a:t>SC Meeting</a:t>
              </a:r>
              <a:endParaRPr lang="en-CA" sz="7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3364" y="2362740"/>
            <a:ext cx="700174" cy="586628"/>
            <a:chOff x="465298" y="2212501"/>
            <a:chExt cx="841237" cy="491566"/>
          </a:xfrm>
        </p:grpSpPr>
        <p:sp>
          <p:nvSpPr>
            <p:cNvPr id="21" name="Down Arrow 20"/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298" y="2212501"/>
              <a:ext cx="841237" cy="2707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685800">
                <a:defRPr/>
              </a:pPr>
              <a:r>
                <a:rPr lang="en-US" sz="750">
                  <a:latin typeface="Calibri"/>
                </a:rPr>
                <a:t>SC Meeting – Action Plan</a:t>
              </a:r>
              <a:endParaRPr lang="en-CA" sz="7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50001" y="2172906"/>
            <a:ext cx="700172" cy="905061"/>
            <a:chOff x="772281" y="2097068"/>
            <a:chExt cx="841237" cy="606999"/>
          </a:xfrm>
        </p:grpSpPr>
        <p:sp>
          <p:nvSpPr>
            <p:cNvPr id="24" name="Down Arrow 23"/>
            <p:cNvSpPr/>
            <p:nvPr/>
          </p:nvSpPr>
          <p:spPr>
            <a:xfrm flipH="1">
              <a:off x="932747" y="2273348"/>
              <a:ext cx="45719" cy="430719"/>
            </a:xfrm>
            <a:prstGeom prst="downArrow">
              <a:avLst/>
            </a:prstGeom>
            <a:solidFill>
              <a:schemeClr val="bg1"/>
            </a:solidFill>
            <a:ln w="0" cap="flat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281" y="2097068"/>
              <a:ext cx="841237" cy="253953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solidFill>
                    <a:srgbClr val="C0504D"/>
                  </a:solidFill>
                  <a:latin typeface="Calibri"/>
                </a:rPr>
                <a:t>Final</a:t>
              </a:r>
            </a:p>
            <a:p>
              <a:pPr algn="ctr" defTabSz="685800">
                <a:defRPr/>
              </a:pPr>
              <a:r>
                <a:rPr lang="en-US" sz="750">
                  <a:solidFill>
                    <a:srgbClr val="C0504D"/>
                  </a:solidFill>
                  <a:latin typeface="Calibri"/>
                </a:rPr>
                <a:t>Report</a:t>
              </a:r>
              <a:endParaRPr lang="en-CA" sz="750">
                <a:solidFill>
                  <a:srgbClr val="C0504D"/>
                </a:solidFill>
                <a:latin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36903" y="2258812"/>
            <a:ext cx="839063" cy="895116"/>
            <a:chOff x="426392" y="2184525"/>
            <a:chExt cx="1008112" cy="519542"/>
          </a:xfrm>
        </p:grpSpPr>
        <p:sp>
          <p:nvSpPr>
            <p:cNvPr id="29" name="Down Arrow 28"/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0" cap="flat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6392" y="2184525"/>
              <a:ext cx="1008112" cy="219778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solidFill>
                    <a:srgbClr val="C0504D"/>
                  </a:solidFill>
                  <a:latin typeface="Calibri"/>
                </a:rPr>
                <a:t>External Review Report</a:t>
              </a:r>
              <a:endParaRPr lang="en-CA" sz="750">
                <a:solidFill>
                  <a:srgbClr val="C0504D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05468" y="2324729"/>
            <a:ext cx="946367" cy="884510"/>
            <a:chOff x="413026" y="2103635"/>
            <a:chExt cx="1137034" cy="600432"/>
          </a:xfrm>
        </p:grpSpPr>
        <p:sp>
          <p:nvSpPr>
            <p:cNvPr id="35" name="Down Arrow 34"/>
            <p:cNvSpPr/>
            <p:nvPr/>
          </p:nvSpPr>
          <p:spPr>
            <a:xfrm flipH="1">
              <a:off x="932747" y="2279482"/>
              <a:ext cx="45719" cy="424585"/>
            </a:xfrm>
            <a:prstGeom prst="downArrow">
              <a:avLst/>
            </a:prstGeom>
            <a:solidFill>
              <a:schemeClr val="bg1"/>
            </a:solidFill>
            <a:ln w="6350" cap="flat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3026" y="2103635"/>
              <a:ext cx="1137034" cy="257042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solidFill>
                    <a:srgbClr val="C0504D"/>
                  </a:solidFill>
                  <a:latin typeface="Calibri"/>
                </a:rPr>
                <a:t>Self-study Report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12012" y="2258812"/>
            <a:ext cx="700172" cy="634459"/>
            <a:chOff x="534988" y="1760513"/>
            <a:chExt cx="841237" cy="943554"/>
          </a:xfrm>
        </p:grpSpPr>
        <p:sp>
          <p:nvSpPr>
            <p:cNvPr id="38" name="Down Arrow 37"/>
            <p:cNvSpPr/>
            <p:nvPr/>
          </p:nvSpPr>
          <p:spPr>
            <a:xfrm flipH="1">
              <a:off x="932748" y="2346683"/>
              <a:ext cx="45719" cy="357384"/>
            </a:xfrm>
            <a:prstGeom prst="downArrow">
              <a:avLst/>
            </a:prstGeom>
            <a:solidFill>
              <a:schemeClr val="bg1"/>
            </a:solidFill>
            <a:ln w="9525" cap="flat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4988" y="1760513"/>
              <a:ext cx="841237" cy="452607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solidFill>
                    <a:srgbClr val="00B0F0"/>
                  </a:solidFill>
                  <a:latin typeface="Calibri"/>
                </a:rPr>
                <a:t>External Review Visit</a:t>
              </a:r>
              <a:endParaRPr lang="en-CA" sz="750">
                <a:solidFill>
                  <a:srgbClr val="00B0F0"/>
                </a:solidFill>
                <a:latin typeface="Calibri"/>
              </a:endParaRPr>
            </a:p>
          </p:txBody>
        </p:sp>
      </p:grpSp>
      <p:sp>
        <p:nvSpPr>
          <p:cNvPr id="40" name="Right Bracket 39"/>
          <p:cNvSpPr/>
          <p:nvPr/>
        </p:nvSpPr>
        <p:spPr>
          <a:xfrm rot="16200000">
            <a:off x="2158622" y="1518581"/>
            <a:ext cx="202544" cy="2966492"/>
          </a:xfrm>
          <a:prstGeom prst="rightBracket">
            <a:avLst/>
          </a:prstGeom>
          <a:ln w="127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CA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67722" y="2635090"/>
            <a:ext cx="17380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750">
                <a:solidFill>
                  <a:prstClr val="black"/>
                </a:solidFill>
                <a:latin typeface="Calibri"/>
              </a:rPr>
              <a:t>Conduct Self-study </a:t>
            </a:r>
            <a:endParaRPr lang="en-CA" sz="7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551284" y="2648717"/>
            <a:ext cx="0" cy="4745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4355976" y="2663285"/>
            <a:ext cx="0" cy="474541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124553" y="2625437"/>
            <a:ext cx="12" cy="428661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7786673" y="2602496"/>
            <a:ext cx="0" cy="474541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6762890" y="2602496"/>
            <a:ext cx="0" cy="4745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7988925" y="2604877"/>
            <a:ext cx="0" cy="4745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5472290" y="2657460"/>
            <a:ext cx="224" cy="451940"/>
          </a:xfrm>
          <a:prstGeom prst="line">
            <a:avLst/>
          </a:prstGeom>
          <a:ln>
            <a:solidFill>
              <a:srgbClr val="00B0F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AF0D9F-8609-4108-9480-DDFEBA5254A3}"/>
              </a:ext>
            </a:extLst>
          </p:cNvPr>
          <p:cNvGrpSpPr/>
          <p:nvPr/>
        </p:nvGrpSpPr>
        <p:grpSpPr>
          <a:xfrm>
            <a:off x="4413765" y="2460184"/>
            <a:ext cx="1994390" cy="427992"/>
            <a:chOff x="-1465986" y="2173390"/>
            <a:chExt cx="2459312" cy="530677"/>
          </a:xfrm>
        </p:grpSpPr>
        <p:sp>
          <p:nvSpPr>
            <p:cNvPr id="50" name="Down Arrow 14">
              <a:extLst>
                <a:ext uri="{FF2B5EF4-FFF2-40B4-BE49-F238E27FC236}">
                  <a16:creationId xmlns:a16="http://schemas.microsoft.com/office/drawing/2014/main" id="{D275AE3C-5893-4C52-AE40-E84D037AE93F}"/>
                </a:ext>
              </a:extLst>
            </p:cNvPr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 cmpd="sng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109D25-94EB-4742-BE51-84A29119EE6E}"/>
                </a:ext>
              </a:extLst>
            </p:cNvPr>
            <p:cNvSpPr txBox="1"/>
            <p:nvPr/>
          </p:nvSpPr>
          <p:spPr>
            <a:xfrm>
              <a:off x="-1465986" y="2173390"/>
              <a:ext cx="841233" cy="4007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latin typeface="Calibri"/>
                </a:rPr>
                <a:t>Plan for external visit</a:t>
              </a:r>
              <a:endParaRPr lang="en-US" sz="75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008095-12F3-4EFD-9B31-81656A18BBE1}"/>
              </a:ext>
            </a:extLst>
          </p:cNvPr>
          <p:cNvCxnSpPr>
            <a:cxnSpLocks/>
          </p:cNvCxnSpPr>
          <p:nvPr/>
        </p:nvCxnSpPr>
        <p:spPr>
          <a:xfrm>
            <a:off x="4759343" y="2669062"/>
            <a:ext cx="0" cy="4745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A8E226-2D2F-4C05-A2F3-3F1920307A08}"/>
              </a:ext>
            </a:extLst>
          </p:cNvPr>
          <p:cNvGrpSpPr/>
          <p:nvPr/>
        </p:nvGrpSpPr>
        <p:grpSpPr>
          <a:xfrm>
            <a:off x="3446314" y="2360905"/>
            <a:ext cx="2092327" cy="536126"/>
            <a:chOff x="-1586763" y="2039312"/>
            <a:chExt cx="2580089" cy="664755"/>
          </a:xfrm>
        </p:grpSpPr>
        <p:sp>
          <p:nvSpPr>
            <p:cNvPr id="54" name="Down Arrow 14">
              <a:extLst>
                <a:ext uri="{FF2B5EF4-FFF2-40B4-BE49-F238E27FC236}">
                  <a16:creationId xmlns:a16="http://schemas.microsoft.com/office/drawing/2014/main" id="{56031198-F7B4-47D8-B271-A72296552DEE}"/>
                </a:ext>
              </a:extLst>
            </p:cNvPr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 cmpd="sng">
              <a:solidFill>
                <a:schemeClr val="bg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1D452-1403-46D1-993D-6DA67D760B56}"/>
                </a:ext>
              </a:extLst>
            </p:cNvPr>
            <p:cNvSpPr txBox="1"/>
            <p:nvPr/>
          </p:nvSpPr>
          <p:spPr>
            <a:xfrm>
              <a:off x="-1586763" y="2039312"/>
              <a:ext cx="841236" cy="46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750">
                  <a:solidFill>
                    <a:prstClr val="black"/>
                  </a:solidFill>
                  <a:latin typeface="Calibri"/>
                </a:rPr>
                <a:t>SC Meeting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DBB5A-B456-44FA-8AA6-D1FDAA9A1D8C}"/>
              </a:ext>
            </a:extLst>
          </p:cNvPr>
          <p:cNvCxnSpPr>
            <a:cxnSpLocks/>
          </p:cNvCxnSpPr>
          <p:nvPr/>
        </p:nvCxnSpPr>
        <p:spPr>
          <a:xfrm>
            <a:off x="3898003" y="2602496"/>
            <a:ext cx="0" cy="4745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11018EE-6B46-452C-8841-8D3FC291AC2C}"/>
              </a:ext>
            </a:extLst>
          </p:cNvPr>
          <p:cNvGrpSpPr/>
          <p:nvPr/>
        </p:nvGrpSpPr>
        <p:grpSpPr>
          <a:xfrm>
            <a:off x="6866050" y="2006655"/>
            <a:ext cx="700174" cy="963880"/>
            <a:chOff x="366476" y="2172431"/>
            <a:chExt cx="841237" cy="531636"/>
          </a:xfrm>
        </p:grpSpPr>
        <p:sp>
          <p:nvSpPr>
            <p:cNvPr id="58" name="Down Arrow 17">
              <a:extLst>
                <a:ext uri="{FF2B5EF4-FFF2-40B4-BE49-F238E27FC236}">
                  <a16:creationId xmlns:a16="http://schemas.microsoft.com/office/drawing/2014/main" id="{3827EA54-3685-4231-88B5-8DFB23EFDEE3}"/>
                </a:ext>
              </a:extLst>
            </p:cNvPr>
            <p:cNvSpPr/>
            <p:nvPr/>
          </p:nvSpPr>
          <p:spPr>
            <a:xfrm flipH="1">
              <a:off x="932748" y="2344027"/>
              <a:ext cx="60578" cy="360040"/>
            </a:xfrm>
            <a:prstGeom prst="downArrow">
              <a:avLst/>
            </a:prstGeom>
            <a:solidFill>
              <a:schemeClr val="bg1"/>
            </a:solidFill>
            <a:ln w="6350" cap="flat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9B4B22-8875-40FD-A577-82385E01CE10}"/>
                </a:ext>
              </a:extLst>
            </p:cNvPr>
            <p:cNvSpPr txBox="1"/>
            <p:nvPr/>
          </p:nvSpPr>
          <p:spPr>
            <a:xfrm>
              <a:off x="366476" y="2172431"/>
              <a:ext cx="841237" cy="1782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685800">
                <a:defRPr/>
              </a:pPr>
              <a:r>
                <a:rPr lang="en-US" sz="750">
                  <a:latin typeface="Calibri"/>
                </a:rPr>
                <a:t>CD</a:t>
              </a:r>
              <a:endParaRPr lang="en-CA" sz="750">
                <a:latin typeface="Calibri"/>
              </a:endParaRPr>
            </a:p>
            <a:p>
              <a:pPr defTabSz="685800">
                <a:defRPr/>
              </a:pPr>
              <a:r>
                <a:rPr lang="en-US" sz="750">
                  <a:latin typeface="Calibri"/>
                </a:rPr>
                <a:t>application</a:t>
              </a:r>
              <a:endParaRPr lang="en-CA" sz="750">
                <a:latin typeface="Calibri"/>
                <a:cs typeface="Calibri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62311E2-17CB-4801-AD60-339200EDD78D}"/>
              </a:ext>
            </a:extLst>
          </p:cNvPr>
          <p:cNvCxnSpPr>
            <a:cxnSpLocks/>
          </p:cNvCxnSpPr>
          <p:nvPr/>
        </p:nvCxnSpPr>
        <p:spPr>
          <a:xfrm>
            <a:off x="7209716" y="2385763"/>
            <a:ext cx="0" cy="72094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2E4D9E-93E8-1E9B-C041-66064462AD09}"/>
              </a:ext>
            </a:extLst>
          </p:cNvPr>
          <p:cNvCxnSpPr>
            <a:cxnSpLocks/>
          </p:cNvCxnSpPr>
          <p:nvPr/>
        </p:nvCxnSpPr>
        <p:spPr>
          <a:xfrm>
            <a:off x="686065" y="2657824"/>
            <a:ext cx="0" cy="4745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3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Renewal Phases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157181" y="1770549"/>
            <a:ext cx="4361086" cy="4243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AAC35"/>
                </a:solidFill>
                <a:effectLst/>
                <a:uLnTx/>
                <a:uFillTx/>
                <a:ea typeface="+mn-ea"/>
                <a:cs typeface="+mn-cs"/>
              </a:rPr>
              <a:t>Phase 3:  Final Summary Report and Action Plan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Steering committee prepares final summary report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145000"/>
              <a:buFont typeface="Arial"/>
              <a:buChar char="•"/>
              <a:tabLst/>
              <a:defRPr/>
            </a:pPr>
            <a:r>
              <a:rPr lang="en-US" sz="1700">
                <a:solidFill>
                  <a:sysClr val="windowText" lastClr="000000"/>
                </a:solidFill>
              </a:rPr>
              <a:t>Department prepares action plan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Phase 4:  Submit Summary Report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Send summary report and action plan to VP Academic, Education Quality Committee, and Education Council for information</a:t>
            </a:r>
            <a:endParaRPr kumimoji="0" lang="en-CA" sz="17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3714" y="1904016"/>
            <a:ext cx="4895055" cy="36576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B050"/>
                </a:solidFill>
              </a:rPr>
              <a:t>Phase 1:  Self-study </a:t>
            </a:r>
          </a:p>
          <a:p>
            <a:pPr lvl="1"/>
            <a:r>
              <a:rPr lang="en-US" sz="1700">
                <a:solidFill>
                  <a:schemeClr val="bg2">
                    <a:lumMod val="10000"/>
                  </a:schemeClr>
                </a:solidFill>
              </a:rPr>
              <a:t>Gather and analyze data</a:t>
            </a:r>
            <a:endParaRPr lang="en-US" sz="17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>
                <a:solidFill>
                  <a:schemeClr val="bg2">
                    <a:lumMod val="10000"/>
                  </a:schemeClr>
                </a:solidFill>
              </a:rPr>
              <a:t>Write a report</a:t>
            </a:r>
            <a:endParaRPr lang="en-US" sz="17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/>
          </a:p>
          <a:p>
            <a:r>
              <a:rPr lang="en-US" sz="2400" b="1">
                <a:solidFill>
                  <a:srgbClr val="0070C0"/>
                </a:solidFill>
              </a:rPr>
              <a:t>Phase: 2  External Review </a:t>
            </a:r>
            <a:endParaRPr lang="en-US" sz="2400" b="1">
              <a:solidFill>
                <a:srgbClr val="0070C0"/>
              </a:solidFill>
              <a:cs typeface="Calibri"/>
            </a:endParaRPr>
          </a:p>
          <a:p>
            <a:pPr lvl="1"/>
            <a:r>
              <a:rPr lang="en-US" sz="1700">
                <a:solidFill>
                  <a:schemeClr val="bg2">
                    <a:lumMod val="10000"/>
                  </a:schemeClr>
                </a:solidFill>
              </a:rPr>
              <a:t>Review self-study report</a:t>
            </a:r>
            <a:endParaRPr lang="en-US" sz="17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>
                <a:solidFill>
                  <a:schemeClr val="bg2">
                    <a:lumMod val="10000"/>
                  </a:schemeClr>
                </a:solidFill>
              </a:rPr>
              <a:t>Site-visit</a:t>
            </a:r>
            <a:endParaRPr lang="en-US" sz="17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>
                <a:solidFill>
                  <a:schemeClr val="bg2">
                    <a:lumMod val="10000"/>
                  </a:schemeClr>
                </a:solidFill>
              </a:rPr>
              <a:t>Write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</a:rPr>
              <a:t>extnal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</a:rPr>
              <a:t> report</a:t>
            </a:r>
            <a:endParaRPr lang="en-US" sz="17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lvl="1"/>
            <a:r>
              <a:rPr lang="en-US" sz="1700">
                <a:solidFill>
                  <a:schemeClr val="bg2">
                    <a:lumMod val="10000"/>
                  </a:schemeClr>
                </a:solidFill>
                <a:cs typeface="Calibri"/>
              </a:rPr>
              <a:t>External report sent to Dean</a:t>
            </a:r>
            <a:br>
              <a:rPr lang="en-US" sz="170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en-US" sz="1700">
                <a:solidFill>
                  <a:schemeClr val="bg2">
                    <a:lumMod val="10000"/>
                  </a:schemeClr>
                </a:solidFill>
                <a:cs typeface="Calibri"/>
              </a:rPr>
              <a:t>and dept for response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21CEF-483E-44AC-94BA-FA0D613FD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Contact the </a:t>
            </a:r>
            <a:r>
              <a:rPr lang="en-US" dirty="0">
                <a:hlinkClick r:id="rId2"/>
              </a:rPr>
              <a:t>instructional associates </a:t>
            </a:r>
            <a:r>
              <a:rPr lang="en-US" dirty="0"/>
              <a:t>at CTLR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478D9-83A1-4704-9DED-88F33E09320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A53A2B-7557-4F0E-AB9D-C20EAE42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973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9000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Steering Committee – Roles and Responsibilities</a:t>
            </a:r>
            <a:endParaRPr lang="en-CA" sz="22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bg2">
                    <a:lumMod val="10000"/>
                  </a:schemeClr>
                </a:solidFill>
              </a:rPr>
              <a:t>Program Renewal Process Overview</a:t>
            </a:r>
            <a:endParaRPr lang="en-CA" sz="22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Key Indicators</a:t>
            </a:r>
            <a:endParaRPr lang="en-CA" sz="22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Renewal Phases and Timeline</a:t>
            </a:r>
            <a:endParaRPr lang="en-US" sz="22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Brief Context and Background</a:t>
            </a:r>
            <a:endParaRPr lang="en-US" sz="22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Key Issues and Questions</a:t>
            </a:r>
            <a:endParaRPr lang="en-US" sz="22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Renewal Data</a:t>
            </a:r>
            <a:endParaRPr lang="en-US" sz="22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Next steps</a:t>
            </a:r>
            <a:endParaRPr lang="en-CA" sz="22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1929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1562791"/>
            <a:ext cx="7874000" cy="4621877"/>
          </a:xfrm>
        </p:spPr>
        <p:txBody>
          <a:bodyPr vert="horz" lIns="0" tIns="0" rIns="90000" bIns="0" rtlCol="0" anchor="t">
            <a:no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Steering Committee Members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Chair – Instructional Associate, CTLR</a:t>
            </a:r>
            <a:endParaRPr lang="en-US" sz="20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Dean of Area</a:t>
            </a:r>
            <a:endParaRPr lang="en-US" sz="20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Department Leader</a:t>
            </a:r>
            <a:endParaRPr lang="en-CA" sz="20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1-4 Instructors, depending on program size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Program/department assistant (optional)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Operations manager (optional)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Institutional research </a:t>
            </a:r>
            <a:endParaRPr lang="en-CA" sz="20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CA" sz="2000" dirty="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Membership</a:t>
            </a:r>
          </a:p>
        </p:txBody>
      </p:sp>
    </p:spTree>
    <p:extLst>
      <p:ext uri="{BB962C8B-B14F-4D97-AF65-F5344CB8AC3E}">
        <p14:creationId xmlns:p14="http://schemas.microsoft.com/office/powerpoint/2010/main" val="304956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Identify key issues/questions for renewal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Set renewal timeline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Identify necessary resources and data to be gathered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Support/advise the department in writing the self-study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Facilitate the external review process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Review self-study and external review reports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Write a final summary report, including key findings and recommendations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Support the department in preparing the action plan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33799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9000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Program renewals are conducted in accordance with Policy C.3.2, Program Review and Renewal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Renewals typically occur every 5-7 years and take approximately 12 months to complete</a:t>
            </a:r>
            <a:endParaRPr lang="en-CA" sz="20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Process is collaborative and transparent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2">
                    <a:lumMod val="10000"/>
                  </a:schemeClr>
                </a:solidFill>
              </a:rPr>
              <a:t>Focus on quality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2">
                    <a:lumMod val="10000"/>
                  </a:schemeClr>
                </a:solidFill>
              </a:rPr>
              <a:t>Evidence-based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2">
                    <a:lumMod val="10000"/>
                  </a:schemeClr>
                </a:solidFill>
              </a:rPr>
              <a:t>Opportunity to examine the strengths, opportunities, challenges and needs of the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2">
                    <a:lumMod val="10000"/>
                  </a:schemeClr>
                </a:solidFill>
              </a:rPr>
              <a:t>Forward-looking: Identify ways the program can be enhanced and improved</a:t>
            </a: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Renewal Policy</a:t>
            </a:r>
          </a:p>
        </p:txBody>
      </p:sp>
    </p:spTree>
    <p:extLst>
      <p:ext uri="{BB962C8B-B14F-4D97-AF65-F5344CB8AC3E}">
        <p14:creationId xmlns:p14="http://schemas.microsoft.com/office/powerpoint/2010/main" val="397764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Indicators of Self-Study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185305" y="1996439"/>
            <a:ext cx="4386695" cy="2443942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Curriculum and instruction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Instructors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and staff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Student outcomes</a:t>
            </a:r>
          </a:p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9752" y="3218410"/>
            <a:ext cx="4895056" cy="312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4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Student support services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Program planning and administration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Physical and learning environments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7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Is the curriculum documentation current and relevant?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Is the curriculum aligned (program learning outcomes, course learning outcomes, assessment and learning activities)?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What is working well?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What needs to change?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What is missing?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What are prospective students looking for?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What are employers looking for?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 1 – Curriculum and Instruction</a:t>
            </a:r>
          </a:p>
        </p:txBody>
      </p:sp>
    </p:spTree>
    <p:extLst>
      <p:ext uri="{BB962C8B-B14F-4D97-AF65-F5344CB8AC3E}">
        <p14:creationId xmlns:p14="http://schemas.microsoft.com/office/powerpoint/2010/main" val="39019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Instructor hiring criteria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Faculty and staff workload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Instructional professional development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Work culture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Affiliations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 2 – Instructors and staff</a:t>
            </a:r>
          </a:p>
        </p:txBody>
      </p:sp>
    </p:spTree>
    <p:extLst>
      <p:ext uri="{BB962C8B-B14F-4D97-AF65-F5344CB8AC3E}">
        <p14:creationId xmlns:p14="http://schemas.microsoft.com/office/powerpoint/2010/main" val="215474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96BF1-334B-CD4E-8996-1C29842C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Enrolment, completion/graduation, and attrition rates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Number of students who advance to chosen goal 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Student satisfaction with program/courses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Graduate satisfaction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2">
                    <a:lumMod val="10000"/>
                  </a:schemeClr>
                </a:solidFill>
              </a:rPr>
              <a:t>Employment data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CFBD0-7763-634D-9895-8AF2BCF1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F4F-E8CB-9E48-BF98-51CA34DE52A7}" type="datetime1">
              <a:rPr lang="en-CA" smtClean="0"/>
              <a:t>2022-06-21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45F-D6F5-A14C-9C9E-D8E9D6C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47F-E61F-2D4D-B0D4-B834749109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F2B82-2B99-6243-84BB-84896904CDF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D1CD30-04AD-EC48-B360-6602E37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 3 – 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142117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CC">
      <a:dk1>
        <a:srgbClr val="CACBCA"/>
      </a:dk1>
      <a:lt1>
        <a:srgbClr val="FFFFFF"/>
      </a:lt1>
      <a:dk2>
        <a:srgbClr val="898A89"/>
      </a:dk2>
      <a:lt2>
        <a:srgbClr val="E3E4E3"/>
      </a:lt2>
      <a:accent1>
        <a:srgbClr val="83BA00"/>
      </a:accent1>
      <a:accent2>
        <a:srgbClr val="008870"/>
      </a:accent2>
      <a:accent3>
        <a:srgbClr val="00A3DA"/>
      </a:accent3>
      <a:accent4>
        <a:srgbClr val="032545"/>
      </a:accent4>
      <a:accent5>
        <a:srgbClr val="DCE373"/>
      </a:accent5>
      <a:accent6>
        <a:srgbClr val="83BA00"/>
      </a:accent6>
      <a:hlink>
        <a:srgbClr val="83BA00"/>
      </a:hlink>
      <a:folHlink>
        <a:srgbClr val="032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36C575EBA1E43B2D052AE5789C7ED" ma:contentTypeVersion="18" ma:contentTypeDescription="Create a new document." ma:contentTypeScope="" ma:versionID="50b5d42a4372fb05cab6cfa2b4bb864d">
  <xsd:schema xmlns:xsd="http://www.w3.org/2001/XMLSchema" xmlns:xs="http://www.w3.org/2001/XMLSchema" xmlns:p="http://schemas.microsoft.com/office/2006/metadata/properties" xmlns:ns1="http://schemas.microsoft.com/sharepoint/v3" xmlns:ns2="707fdada-8069-4c8f-bdd1-8e1c8abc3508" xmlns:ns3="0a7aa5a1-9393-4542-93e9-ed1a53f1bc87" targetNamespace="http://schemas.microsoft.com/office/2006/metadata/properties" ma:root="true" ma:fieldsID="f8f10d7307a94e2a5969a6fed2e88222" ns1:_="" ns2:_="" ns3:_="">
    <xsd:import namespace="http://schemas.microsoft.com/sharepoint/v3"/>
    <xsd:import namespace="707fdada-8069-4c8f-bdd1-8e1c8abc3508"/>
    <xsd:import namespace="0a7aa5a1-9393-4542-93e9-ed1a53f1bc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fdada-8069-4c8f-bdd1-8e1c8abc3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79b6c7-606a-4301-b145-7bcf5316a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aa5a1-9393-4542-93e9-ed1a53f1bc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ea30c85-0407-4469-9df5-942c20074b27}" ma:internalName="TaxCatchAll" ma:showField="CatchAllData" ma:web="0a7aa5a1-9393-4542-93e9-ed1a53f1bc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07fdada-8069-4c8f-bdd1-8e1c8abc3508">
      <Terms xmlns="http://schemas.microsoft.com/office/infopath/2007/PartnerControls"/>
    </lcf76f155ced4ddcb4097134ff3c332f>
    <_ip_UnifiedCompliancePolicyProperties xmlns="http://schemas.microsoft.com/sharepoint/v3" xsi:nil="true"/>
    <TaxCatchAll xmlns="0a7aa5a1-9393-4542-93e9-ed1a53f1bc87" xsi:nil="true"/>
  </documentManagement>
</p:properties>
</file>

<file path=customXml/itemProps1.xml><?xml version="1.0" encoding="utf-8"?>
<ds:datastoreItem xmlns:ds="http://schemas.openxmlformats.org/officeDocument/2006/customXml" ds:itemID="{2FD15AE4-3B01-4F0C-A5D3-9EDCABDEE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07fdada-8069-4c8f-bdd1-8e1c8abc3508"/>
    <ds:schemaRef ds:uri="0a7aa5a1-9393-4542-93e9-ed1a53f1bc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E35FA7-765D-4FC6-8F0D-E74C6C2A4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44203-C897-4662-8364-EC2E4B1CFC32}">
  <ds:schemaRefs>
    <ds:schemaRef ds:uri="0a7aa5a1-9393-4542-93e9-ed1a53f1bc87"/>
    <ds:schemaRef ds:uri="a3ed5aa6-ecd8-470e-8a1f-9004b6f3c9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707fdada-8069-4c8f-bdd1-8e1c8abc35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1057</Words>
  <Application>Microsoft Office PowerPoint</Application>
  <PresentationFormat>On-screen Show (4:3)</PresentationFormat>
  <Paragraphs>202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Overview of Program Renewal Process</vt:lpstr>
      <vt:lpstr>Contents</vt:lpstr>
      <vt:lpstr>Steering Committee Membership</vt:lpstr>
      <vt:lpstr>Steering Committee Responsibilities</vt:lpstr>
      <vt:lpstr>Program Renewal Policy</vt:lpstr>
      <vt:lpstr>Key Performance Indicators of Self-Study</vt:lpstr>
      <vt:lpstr>KPI 1 – Curriculum and Instruction</vt:lpstr>
      <vt:lpstr>KPI 2 – Instructors and staff</vt:lpstr>
      <vt:lpstr>KPI 3 – Student Outcomes</vt:lpstr>
      <vt:lpstr>KPI 4 – Student Support Services</vt:lpstr>
      <vt:lpstr>KPI 5 – Program Planning and Administration</vt:lpstr>
      <vt:lpstr>KPI 6 – Physical and Learning Environments</vt:lpstr>
      <vt:lpstr>Renewal Phases</vt:lpstr>
      <vt:lpstr>Program Renewal Process Flowchart</vt:lpstr>
      <vt:lpstr>PowerPoint Presentation</vt:lpstr>
      <vt:lpstr>Renewal Phases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Ross</dc:creator>
  <cp:lastModifiedBy>Emily Simpson</cp:lastModifiedBy>
  <cp:revision>3</cp:revision>
  <dcterms:created xsi:type="dcterms:W3CDTF">2019-04-26T21:52:29Z</dcterms:created>
  <dcterms:modified xsi:type="dcterms:W3CDTF">2022-06-21T23:24:12Z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0x0101008E836C575EBA1E43B2D052AE5789C7ED</vt:lpwstr>
  </property>
</Properties>
</file>